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fr-FR"/>
    </a:defPPr>
    <a:lvl1pPr marL="0" algn="l" defTabSz="2849453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1424727" algn="l" defTabSz="2849453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2849453" algn="l" defTabSz="2849453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4274180" algn="l" defTabSz="2849453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5698907" algn="l" defTabSz="2849453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7123633" algn="l" defTabSz="2849453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8548360" algn="l" defTabSz="2849453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9973086" algn="l" defTabSz="2849453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1397813" algn="l" defTabSz="2849453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5715"/>
    <a:srgbClr val="39460B"/>
    <a:srgbClr val="3D440F"/>
    <a:srgbClr val="DBD437"/>
    <a:srgbClr val="169F85"/>
    <a:srgbClr val="B41B16"/>
    <a:srgbClr val="FD666D"/>
    <a:srgbClr val="F04745"/>
    <a:srgbClr val="AE1711"/>
    <a:srgbClr val="3DD0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41" autoAdjust="0"/>
    <p:restoredTop sz="94291" autoAdjust="0"/>
  </p:normalViewPr>
  <p:slideViewPr>
    <p:cSldViewPr>
      <p:cViewPr>
        <p:scale>
          <a:sx n="125" d="100"/>
          <a:sy n="125" d="100"/>
        </p:scale>
        <p:origin x="-4656" y="-19194"/>
      </p:cViewPr>
      <p:guideLst>
        <p:guide orient="horz" pos="9536"/>
        <p:guide pos="67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4AE30-333A-4E83-BF77-AC61562A65B7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685800"/>
            <a:ext cx="2419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A567F-3E08-41C2-B451-A773BD8DB86B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849453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1pPr>
    <a:lvl2pPr marL="1424727" algn="l" defTabSz="2849453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2pPr>
    <a:lvl3pPr marL="2849453" algn="l" defTabSz="2849453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3pPr>
    <a:lvl4pPr marL="4274180" algn="l" defTabSz="2849453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4pPr>
    <a:lvl5pPr marL="5698907" algn="l" defTabSz="2849453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5pPr>
    <a:lvl6pPr marL="7123633" algn="l" defTabSz="2849453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6pPr>
    <a:lvl7pPr marL="8548360" algn="l" defTabSz="2849453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7pPr>
    <a:lvl8pPr marL="9973086" algn="l" defTabSz="2849453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8pPr>
    <a:lvl9pPr marL="11397813" algn="l" defTabSz="2849453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9325" y="685800"/>
            <a:ext cx="241935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A567F-3E08-41C2-B451-A773BD8DB86B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3772" y="9404941"/>
            <a:ext cx="18176082" cy="6489548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07544" y="17155954"/>
            <a:ext cx="14968538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55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10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66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214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7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32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87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442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150F-5DF3-4670-9E20-8AFE40BBFF89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4A70-8BE0-48B1-9372-F7A78D8ACE0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150F-5DF3-4670-9E20-8AFE40BBFF89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4A70-8BE0-48B1-9372-F7A78D8ACE0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3207732" y="5354230"/>
            <a:ext cx="10305719" cy="11405766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90574" y="5354230"/>
            <a:ext cx="30560764" cy="11405766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150F-5DF3-4670-9E20-8AFE40BBFF89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4A70-8BE0-48B1-9372-F7A78D8ACE0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150F-5DF3-4670-9E20-8AFE40BBFF89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4A70-8BE0-48B1-9372-F7A78D8ACE0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9159" y="19454631"/>
            <a:ext cx="18176082" cy="6012993"/>
          </a:xfrm>
        </p:spPr>
        <p:txBody>
          <a:bodyPr anchor="t"/>
          <a:lstStyle>
            <a:lvl1pPr algn="l">
              <a:defRPr sz="13646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89159" y="12831930"/>
            <a:ext cx="18176082" cy="6622700"/>
          </a:xfrm>
        </p:spPr>
        <p:txBody>
          <a:bodyPr anchor="b"/>
          <a:lstStyle>
            <a:lvl1pPr marL="0" indent="0">
              <a:buNone/>
              <a:defRPr sz="6769">
                <a:solidFill>
                  <a:schemeClr val="tx1">
                    <a:tint val="75000"/>
                  </a:schemeClr>
                </a:solidFill>
              </a:defRPr>
            </a:lvl1pPr>
            <a:lvl2pPr marL="1555374" indent="0">
              <a:buNone/>
              <a:defRPr sz="6114">
                <a:solidFill>
                  <a:schemeClr val="tx1">
                    <a:tint val="75000"/>
                  </a:schemeClr>
                </a:solidFill>
              </a:defRPr>
            </a:lvl2pPr>
            <a:lvl3pPr marL="3110748" indent="0">
              <a:buNone/>
              <a:defRPr sz="5459">
                <a:solidFill>
                  <a:schemeClr val="tx1">
                    <a:tint val="75000"/>
                  </a:schemeClr>
                </a:solidFill>
              </a:defRPr>
            </a:lvl3pPr>
            <a:lvl4pPr marL="466612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4pPr>
            <a:lvl5pPr marL="6221497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5pPr>
            <a:lvl6pPr marL="7776870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6pPr>
            <a:lvl7pPr marL="9332245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7pPr>
            <a:lvl8pPr marL="10887618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8pPr>
            <a:lvl9pPr marL="1244299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150F-5DF3-4670-9E20-8AFE40BBFF89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4A70-8BE0-48B1-9372-F7A78D8ACE0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90574" y="31193283"/>
            <a:ext cx="20433242" cy="88218607"/>
          </a:xfrm>
        </p:spPr>
        <p:txBody>
          <a:bodyPr/>
          <a:lstStyle>
            <a:lvl1pPr>
              <a:defRPr sz="9498"/>
            </a:lvl1pPr>
            <a:lvl2pPr>
              <a:defRPr sz="8188"/>
            </a:lvl2pPr>
            <a:lvl3pPr>
              <a:defRPr sz="6769"/>
            </a:lvl3pPr>
            <a:lvl4pPr>
              <a:defRPr sz="6114"/>
            </a:lvl4pPr>
            <a:lvl5pPr>
              <a:defRPr sz="6114"/>
            </a:lvl5pPr>
            <a:lvl6pPr>
              <a:defRPr sz="6114"/>
            </a:lvl6pPr>
            <a:lvl7pPr>
              <a:defRPr sz="6114"/>
            </a:lvl7pPr>
            <a:lvl8pPr>
              <a:defRPr sz="6114"/>
            </a:lvl8pPr>
            <a:lvl9pPr>
              <a:defRPr sz="611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3080209" y="31193283"/>
            <a:ext cx="20433242" cy="88218607"/>
          </a:xfrm>
        </p:spPr>
        <p:txBody>
          <a:bodyPr/>
          <a:lstStyle>
            <a:lvl1pPr>
              <a:defRPr sz="9498"/>
            </a:lvl1pPr>
            <a:lvl2pPr>
              <a:defRPr sz="8188"/>
            </a:lvl2pPr>
            <a:lvl3pPr>
              <a:defRPr sz="6769"/>
            </a:lvl3pPr>
            <a:lvl4pPr>
              <a:defRPr sz="6114"/>
            </a:lvl4pPr>
            <a:lvl5pPr>
              <a:defRPr sz="6114"/>
            </a:lvl5pPr>
            <a:lvl6pPr>
              <a:defRPr sz="6114"/>
            </a:lvl6pPr>
            <a:lvl7pPr>
              <a:defRPr sz="6114"/>
            </a:lvl7pPr>
            <a:lvl8pPr>
              <a:defRPr sz="6114"/>
            </a:lvl8pPr>
            <a:lvl9pPr>
              <a:defRPr sz="611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150F-5DF3-4670-9E20-8AFE40BBFF89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4A70-8BE0-48B1-9372-F7A78D8ACE0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2" y="1212413"/>
            <a:ext cx="19245263" cy="5045869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182" y="6776884"/>
            <a:ext cx="9448148" cy="2824283"/>
          </a:xfrm>
        </p:spPr>
        <p:txBody>
          <a:bodyPr anchor="b"/>
          <a:lstStyle>
            <a:lvl1pPr marL="0" indent="0">
              <a:buNone/>
              <a:defRPr sz="8188" b="1"/>
            </a:lvl1pPr>
            <a:lvl2pPr marL="1555374" indent="0">
              <a:buNone/>
              <a:defRPr sz="6769" b="1"/>
            </a:lvl2pPr>
            <a:lvl3pPr marL="3110748" indent="0">
              <a:buNone/>
              <a:defRPr sz="6114" b="1"/>
            </a:lvl3pPr>
            <a:lvl4pPr marL="4666122" indent="0">
              <a:buNone/>
              <a:defRPr sz="5459" b="1"/>
            </a:lvl4pPr>
            <a:lvl5pPr marL="6221497" indent="0">
              <a:buNone/>
              <a:defRPr sz="5459" b="1"/>
            </a:lvl5pPr>
            <a:lvl6pPr marL="7776870" indent="0">
              <a:buNone/>
              <a:defRPr sz="5459" b="1"/>
            </a:lvl6pPr>
            <a:lvl7pPr marL="9332245" indent="0">
              <a:buNone/>
              <a:defRPr sz="5459" b="1"/>
            </a:lvl7pPr>
            <a:lvl8pPr marL="10887618" indent="0">
              <a:buNone/>
              <a:defRPr sz="5459" b="1"/>
            </a:lvl8pPr>
            <a:lvl9pPr marL="12442992" indent="0">
              <a:buNone/>
              <a:defRPr sz="545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69182" y="9601167"/>
            <a:ext cx="9448148" cy="17443290"/>
          </a:xfrm>
        </p:spPr>
        <p:txBody>
          <a:bodyPr/>
          <a:lstStyle>
            <a:lvl1pPr>
              <a:defRPr sz="8188"/>
            </a:lvl1pPr>
            <a:lvl2pPr>
              <a:defRPr sz="6769"/>
            </a:lvl2pPr>
            <a:lvl3pPr>
              <a:defRPr sz="6114"/>
            </a:lvl3pPr>
            <a:lvl4pPr>
              <a:defRPr sz="5459"/>
            </a:lvl4pPr>
            <a:lvl5pPr>
              <a:defRPr sz="5459"/>
            </a:lvl5pPr>
            <a:lvl6pPr>
              <a:defRPr sz="5459"/>
            </a:lvl6pPr>
            <a:lvl7pPr>
              <a:defRPr sz="5459"/>
            </a:lvl7pPr>
            <a:lvl8pPr>
              <a:defRPr sz="5459"/>
            </a:lvl8pPr>
            <a:lvl9pPr>
              <a:defRPr sz="545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0862586" y="6776884"/>
            <a:ext cx="9451859" cy="2824283"/>
          </a:xfrm>
        </p:spPr>
        <p:txBody>
          <a:bodyPr anchor="b"/>
          <a:lstStyle>
            <a:lvl1pPr marL="0" indent="0">
              <a:buNone/>
              <a:defRPr sz="8188" b="1"/>
            </a:lvl1pPr>
            <a:lvl2pPr marL="1555374" indent="0">
              <a:buNone/>
              <a:defRPr sz="6769" b="1"/>
            </a:lvl2pPr>
            <a:lvl3pPr marL="3110748" indent="0">
              <a:buNone/>
              <a:defRPr sz="6114" b="1"/>
            </a:lvl3pPr>
            <a:lvl4pPr marL="4666122" indent="0">
              <a:buNone/>
              <a:defRPr sz="5459" b="1"/>
            </a:lvl4pPr>
            <a:lvl5pPr marL="6221497" indent="0">
              <a:buNone/>
              <a:defRPr sz="5459" b="1"/>
            </a:lvl5pPr>
            <a:lvl6pPr marL="7776870" indent="0">
              <a:buNone/>
              <a:defRPr sz="5459" b="1"/>
            </a:lvl6pPr>
            <a:lvl7pPr marL="9332245" indent="0">
              <a:buNone/>
              <a:defRPr sz="5459" b="1"/>
            </a:lvl7pPr>
            <a:lvl8pPr marL="10887618" indent="0">
              <a:buNone/>
              <a:defRPr sz="5459" b="1"/>
            </a:lvl8pPr>
            <a:lvl9pPr marL="12442992" indent="0">
              <a:buNone/>
              <a:defRPr sz="545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862586" y="9601167"/>
            <a:ext cx="9451859" cy="17443290"/>
          </a:xfrm>
        </p:spPr>
        <p:txBody>
          <a:bodyPr/>
          <a:lstStyle>
            <a:lvl1pPr>
              <a:defRPr sz="8188"/>
            </a:lvl1pPr>
            <a:lvl2pPr>
              <a:defRPr sz="6769"/>
            </a:lvl2pPr>
            <a:lvl3pPr>
              <a:defRPr sz="6114"/>
            </a:lvl3pPr>
            <a:lvl4pPr>
              <a:defRPr sz="5459"/>
            </a:lvl4pPr>
            <a:lvl5pPr>
              <a:defRPr sz="5459"/>
            </a:lvl5pPr>
            <a:lvl6pPr>
              <a:defRPr sz="5459"/>
            </a:lvl6pPr>
            <a:lvl7pPr>
              <a:defRPr sz="5459"/>
            </a:lvl7pPr>
            <a:lvl8pPr>
              <a:defRPr sz="5459"/>
            </a:lvl8pPr>
            <a:lvl9pPr>
              <a:defRPr sz="545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150F-5DF3-4670-9E20-8AFE40BBFF89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4A70-8BE0-48B1-9372-F7A78D8ACE0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150F-5DF3-4670-9E20-8AFE40BBFF89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4A70-8BE0-48B1-9372-F7A78D8ACE0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150F-5DF3-4670-9E20-8AFE40BBFF89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4A70-8BE0-48B1-9372-F7A78D8ACE0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3" y="1205401"/>
            <a:ext cx="7035065" cy="5129967"/>
          </a:xfrm>
        </p:spPr>
        <p:txBody>
          <a:bodyPr anchor="b"/>
          <a:lstStyle>
            <a:lvl1pPr algn="l">
              <a:defRPr sz="6769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60404" y="1205404"/>
            <a:ext cx="11954040" cy="25839056"/>
          </a:xfrm>
        </p:spPr>
        <p:txBody>
          <a:bodyPr/>
          <a:lstStyle>
            <a:lvl1pPr>
              <a:defRPr sz="10917"/>
            </a:lvl1pPr>
            <a:lvl2pPr>
              <a:defRPr sz="9498"/>
            </a:lvl2pPr>
            <a:lvl3pPr>
              <a:defRPr sz="8188"/>
            </a:lvl3pPr>
            <a:lvl4pPr>
              <a:defRPr sz="6769"/>
            </a:lvl4pPr>
            <a:lvl5pPr>
              <a:defRPr sz="6769"/>
            </a:lvl5pPr>
            <a:lvl6pPr>
              <a:defRPr sz="6769"/>
            </a:lvl6pPr>
            <a:lvl7pPr>
              <a:defRPr sz="6769"/>
            </a:lvl7pPr>
            <a:lvl8pPr>
              <a:defRPr sz="6769"/>
            </a:lvl8pPr>
            <a:lvl9pPr>
              <a:defRPr sz="67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69183" y="6335370"/>
            <a:ext cx="7035065" cy="20709089"/>
          </a:xfrm>
        </p:spPr>
        <p:txBody>
          <a:bodyPr/>
          <a:lstStyle>
            <a:lvl1pPr marL="0" indent="0">
              <a:buNone/>
              <a:defRPr sz="4803"/>
            </a:lvl1pPr>
            <a:lvl2pPr marL="1555374" indent="0">
              <a:buNone/>
              <a:defRPr sz="4039"/>
            </a:lvl2pPr>
            <a:lvl3pPr marL="3110748" indent="0">
              <a:buNone/>
              <a:defRPr sz="3384"/>
            </a:lvl3pPr>
            <a:lvl4pPr marL="4666122" indent="0">
              <a:buNone/>
              <a:defRPr sz="3057"/>
            </a:lvl4pPr>
            <a:lvl5pPr marL="6221497" indent="0">
              <a:buNone/>
              <a:defRPr sz="3057"/>
            </a:lvl5pPr>
            <a:lvl6pPr marL="7776870" indent="0">
              <a:buNone/>
              <a:defRPr sz="3057"/>
            </a:lvl6pPr>
            <a:lvl7pPr marL="9332245" indent="0">
              <a:buNone/>
              <a:defRPr sz="3057"/>
            </a:lvl7pPr>
            <a:lvl8pPr marL="10887618" indent="0">
              <a:buNone/>
              <a:defRPr sz="3057"/>
            </a:lvl8pPr>
            <a:lvl9pPr marL="12442992" indent="0">
              <a:buNone/>
              <a:defRPr sz="305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150F-5DF3-4670-9E20-8AFE40BBFF89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4A70-8BE0-48B1-9372-F7A78D8ACE0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91341" y="21192649"/>
            <a:ext cx="12830175" cy="2501912"/>
          </a:xfrm>
        </p:spPr>
        <p:txBody>
          <a:bodyPr anchor="b"/>
          <a:lstStyle>
            <a:lvl1pPr algn="l">
              <a:defRPr sz="6769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191341" y="2705147"/>
            <a:ext cx="12830175" cy="18165128"/>
          </a:xfrm>
        </p:spPr>
        <p:txBody>
          <a:bodyPr/>
          <a:lstStyle>
            <a:lvl1pPr marL="0" indent="0">
              <a:buNone/>
              <a:defRPr sz="10917"/>
            </a:lvl1pPr>
            <a:lvl2pPr marL="1555374" indent="0">
              <a:buNone/>
              <a:defRPr sz="9498"/>
            </a:lvl2pPr>
            <a:lvl3pPr marL="3110748" indent="0">
              <a:buNone/>
              <a:defRPr sz="8188"/>
            </a:lvl3pPr>
            <a:lvl4pPr marL="4666122" indent="0">
              <a:buNone/>
              <a:defRPr sz="6769"/>
            </a:lvl4pPr>
            <a:lvl5pPr marL="6221497" indent="0">
              <a:buNone/>
              <a:defRPr sz="6769"/>
            </a:lvl5pPr>
            <a:lvl6pPr marL="7776870" indent="0">
              <a:buNone/>
              <a:defRPr sz="6769"/>
            </a:lvl6pPr>
            <a:lvl7pPr marL="9332245" indent="0">
              <a:buNone/>
              <a:defRPr sz="6769"/>
            </a:lvl7pPr>
            <a:lvl8pPr marL="10887618" indent="0">
              <a:buNone/>
              <a:defRPr sz="6769"/>
            </a:lvl8pPr>
            <a:lvl9pPr marL="12442992" indent="0">
              <a:buNone/>
              <a:defRPr sz="676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191341" y="23694562"/>
            <a:ext cx="12830175" cy="3553130"/>
          </a:xfrm>
        </p:spPr>
        <p:txBody>
          <a:bodyPr/>
          <a:lstStyle>
            <a:lvl1pPr marL="0" indent="0">
              <a:buNone/>
              <a:defRPr sz="4803"/>
            </a:lvl1pPr>
            <a:lvl2pPr marL="1555374" indent="0">
              <a:buNone/>
              <a:defRPr sz="4039"/>
            </a:lvl2pPr>
            <a:lvl3pPr marL="3110748" indent="0">
              <a:buNone/>
              <a:defRPr sz="3384"/>
            </a:lvl3pPr>
            <a:lvl4pPr marL="4666122" indent="0">
              <a:buNone/>
              <a:defRPr sz="3057"/>
            </a:lvl4pPr>
            <a:lvl5pPr marL="6221497" indent="0">
              <a:buNone/>
              <a:defRPr sz="3057"/>
            </a:lvl5pPr>
            <a:lvl6pPr marL="7776870" indent="0">
              <a:buNone/>
              <a:defRPr sz="3057"/>
            </a:lvl6pPr>
            <a:lvl7pPr marL="9332245" indent="0">
              <a:buNone/>
              <a:defRPr sz="3057"/>
            </a:lvl7pPr>
            <a:lvl8pPr marL="10887618" indent="0">
              <a:buNone/>
              <a:defRPr sz="3057"/>
            </a:lvl8pPr>
            <a:lvl9pPr marL="12442992" indent="0">
              <a:buNone/>
              <a:defRPr sz="305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150F-5DF3-4670-9E20-8AFE40BBFF89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B4A70-8BE0-48B1-9372-F7A78D8ACE0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69182" y="1212413"/>
            <a:ext cx="19245263" cy="5045869"/>
          </a:xfrm>
          <a:prstGeom prst="rect">
            <a:avLst/>
          </a:prstGeom>
        </p:spPr>
        <p:txBody>
          <a:bodyPr vert="horz" lIns="284945" tIns="142473" rIns="284945" bIns="142473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182" y="7064219"/>
            <a:ext cx="19245263" cy="19980241"/>
          </a:xfrm>
          <a:prstGeom prst="rect">
            <a:avLst/>
          </a:prstGeom>
        </p:spPr>
        <p:txBody>
          <a:bodyPr vert="horz" lIns="284945" tIns="142473" rIns="284945" bIns="142473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69182" y="28060640"/>
            <a:ext cx="4989513" cy="1611874"/>
          </a:xfrm>
          <a:prstGeom prst="rect">
            <a:avLst/>
          </a:prstGeom>
        </p:spPr>
        <p:txBody>
          <a:bodyPr vert="horz" lIns="284945" tIns="142473" rIns="284945" bIns="142473" rtlCol="0" anchor="ctr"/>
          <a:lstStyle>
            <a:lvl1pPr algn="l">
              <a:defRPr sz="4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6150F-5DF3-4670-9E20-8AFE40BBFF89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7306073" y="28060640"/>
            <a:ext cx="6771481" cy="1611874"/>
          </a:xfrm>
          <a:prstGeom prst="rect">
            <a:avLst/>
          </a:prstGeom>
        </p:spPr>
        <p:txBody>
          <a:bodyPr vert="horz" lIns="284945" tIns="142473" rIns="284945" bIns="142473" rtlCol="0" anchor="ctr"/>
          <a:lstStyle>
            <a:lvl1pPr algn="ctr">
              <a:defRPr sz="4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5324931" y="28060640"/>
            <a:ext cx="4989513" cy="1611874"/>
          </a:xfrm>
          <a:prstGeom prst="rect">
            <a:avLst/>
          </a:prstGeom>
        </p:spPr>
        <p:txBody>
          <a:bodyPr vert="horz" lIns="284945" tIns="142473" rIns="284945" bIns="142473" rtlCol="0" anchor="ctr"/>
          <a:lstStyle>
            <a:lvl1pPr algn="r">
              <a:defRPr sz="4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B4A70-8BE0-48B1-9372-F7A78D8ACE0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10748" rtl="0" eaLnBrk="1" latinLnBrk="0" hangingPunct="1">
        <a:spcBef>
          <a:spcPct val="0"/>
        </a:spcBef>
        <a:buNone/>
        <a:defRPr sz="149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66531" indent="-1166531" algn="l" defTabSz="3110748" rtl="0" eaLnBrk="1" latinLnBrk="0" hangingPunct="1">
        <a:spcBef>
          <a:spcPct val="20000"/>
        </a:spcBef>
        <a:buFont typeface="Arial" pitchFamily="34" charset="0"/>
        <a:buChar char="•"/>
        <a:defRPr sz="10917" kern="1200">
          <a:solidFill>
            <a:schemeClr val="tx1"/>
          </a:solidFill>
          <a:latin typeface="+mn-lt"/>
          <a:ea typeface="+mn-ea"/>
          <a:cs typeface="+mn-cs"/>
        </a:defRPr>
      </a:lvl1pPr>
      <a:lvl2pPr marL="2527483" indent="-972109" algn="l" defTabSz="3110748" rtl="0" eaLnBrk="1" latinLnBrk="0" hangingPunct="1">
        <a:spcBef>
          <a:spcPct val="20000"/>
        </a:spcBef>
        <a:buFont typeface="Arial" pitchFamily="34" charset="0"/>
        <a:buChar char="–"/>
        <a:defRPr sz="9498" kern="1200">
          <a:solidFill>
            <a:schemeClr val="tx1"/>
          </a:solidFill>
          <a:latin typeface="+mn-lt"/>
          <a:ea typeface="+mn-ea"/>
          <a:cs typeface="+mn-cs"/>
        </a:defRPr>
      </a:lvl2pPr>
      <a:lvl3pPr marL="3888436" indent="-777687" algn="l" defTabSz="3110748" rtl="0" eaLnBrk="1" latinLnBrk="0" hangingPunct="1">
        <a:spcBef>
          <a:spcPct val="20000"/>
        </a:spcBef>
        <a:buFont typeface="Arial" pitchFamily="34" charset="0"/>
        <a:buChar char="•"/>
        <a:defRPr sz="8188" kern="1200">
          <a:solidFill>
            <a:schemeClr val="tx1"/>
          </a:solidFill>
          <a:latin typeface="+mn-lt"/>
          <a:ea typeface="+mn-ea"/>
          <a:cs typeface="+mn-cs"/>
        </a:defRPr>
      </a:lvl3pPr>
      <a:lvl4pPr marL="5443809" indent="-777687" algn="l" defTabSz="3110748" rtl="0" eaLnBrk="1" latinLnBrk="0" hangingPunct="1">
        <a:spcBef>
          <a:spcPct val="20000"/>
        </a:spcBef>
        <a:buFont typeface="Arial" pitchFamily="34" charset="0"/>
        <a:buChar char="–"/>
        <a:defRPr sz="6769" kern="1200">
          <a:solidFill>
            <a:schemeClr val="tx1"/>
          </a:solidFill>
          <a:latin typeface="+mn-lt"/>
          <a:ea typeface="+mn-ea"/>
          <a:cs typeface="+mn-cs"/>
        </a:defRPr>
      </a:lvl4pPr>
      <a:lvl5pPr marL="6999183" indent="-777687" algn="l" defTabSz="3110748" rtl="0" eaLnBrk="1" latinLnBrk="0" hangingPunct="1">
        <a:spcBef>
          <a:spcPct val="20000"/>
        </a:spcBef>
        <a:buFont typeface="Arial" pitchFamily="34" charset="0"/>
        <a:buChar char="»"/>
        <a:defRPr sz="6769" kern="1200">
          <a:solidFill>
            <a:schemeClr val="tx1"/>
          </a:solidFill>
          <a:latin typeface="+mn-lt"/>
          <a:ea typeface="+mn-ea"/>
          <a:cs typeface="+mn-cs"/>
        </a:defRPr>
      </a:lvl5pPr>
      <a:lvl6pPr marL="8554558" indent="-777687" algn="l" defTabSz="3110748" rtl="0" eaLnBrk="1" latinLnBrk="0" hangingPunct="1">
        <a:spcBef>
          <a:spcPct val="20000"/>
        </a:spcBef>
        <a:buFont typeface="Arial" pitchFamily="34" charset="0"/>
        <a:buChar char="•"/>
        <a:defRPr sz="6769" kern="1200">
          <a:solidFill>
            <a:schemeClr val="tx1"/>
          </a:solidFill>
          <a:latin typeface="+mn-lt"/>
          <a:ea typeface="+mn-ea"/>
          <a:cs typeface="+mn-cs"/>
        </a:defRPr>
      </a:lvl6pPr>
      <a:lvl7pPr marL="10109931" indent="-777687" algn="l" defTabSz="3110748" rtl="0" eaLnBrk="1" latinLnBrk="0" hangingPunct="1">
        <a:spcBef>
          <a:spcPct val="20000"/>
        </a:spcBef>
        <a:buFont typeface="Arial" pitchFamily="34" charset="0"/>
        <a:buChar char="•"/>
        <a:defRPr sz="6769" kern="1200">
          <a:solidFill>
            <a:schemeClr val="tx1"/>
          </a:solidFill>
          <a:latin typeface="+mn-lt"/>
          <a:ea typeface="+mn-ea"/>
          <a:cs typeface="+mn-cs"/>
        </a:defRPr>
      </a:lvl7pPr>
      <a:lvl8pPr marL="11665306" indent="-777687" algn="l" defTabSz="3110748" rtl="0" eaLnBrk="1" latinLnBrk="0" hangingPunct="1">
        <a:spcBef>
          <a:spcPct val="20000"/>
        </a:spcBef>
        <a:buFont typeface="Arial" pitchFamily="34" charset="0"/>
        <a:buChar char="•"/>
        <a:defRPr sz="6769" kern="1200">
          <a:solidFill>
            <a:schemeClr val="tx1"/>
          </a:solidFill>
          <a:latin typeface="+mn-lt"/>
          <a:ea typeface="+mn-ea"/>
          <a:cs typeface="+mn-cs"/>
        </a:defRPr>
      </a:lvl8pPr>
      <a:lvl9pPr marL="13220679" indent="-777687" algn="l" defTabSz="3110748" rtl="0" eaLnBrk="1" latinLnBrk="0" hangingPunct="1">
        <a:spcBef>
          <a:spcPct val="20000"/>
        </a:spcBef>
        <a:buFont typeface="Arial" pitchFamily="34" charset="0"/>
        <a:buChar char="•"/>
        <a:defRPr sz="67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110748" rtl="0" eaLnBrk="1" latinLnBrk="0" hangingPunct="1">
        <a:defRPr sz="6114" kern="1200">
          <a:solidFill>
            <a:schemeClr val="tx1"/>
          </a:solidFill>
          <a:latin typeface="+mn-lt"/>
          <a:ea typeface="+mn-ea"/>
          <a:cs typeface="+mn-cs"/>
        </a:defRPr>
      </a:lvl1pPr>
      <a:lvl2pPr marL="1555374" algn="l" defTabSz="3110748" rtl="0" eaLnBrk="1" latinLnBrk="0" hangingPunct="1">
        <a:defRPr sz="6114" kern="1200">
          <a:solidFill>
            <a:schemeClr val="tx1"/>
          </a:solidFill>
          <a:latin typeface="+mn-lt"/>
          <a:ea typeface="+mn-ea"/>
          <a:cs typeface="+mn-cs"/>
        </a:defRPr>
      </a:lvl2pPr>
      <a:lvl3pPr marL="3110748" algn="l" defTabSz="3110748" rtl="0" eaLnBrk="1" latinLnBrk="0" hangingPunct="1">
        <a:defRPr sz="6114" kern="1200">
          <a:solidFill>
            <a:schemeClr val="tx1"/>
          </a:solidFill>
          <a:latin typeface="+mn-lt"/>
          <a:ea typeface="+mn-ea"/>
          <a:cs typeface="+mn-cs"/>
        </a:defRPr>
      </a:lvl3pPr>
      <a:lvl4pPr marL="4666122" algn="l" defTabSz="3110748" rtl="0" eaLnBrk="1" latinLnBrk="0" hangingPunct="1">
        <a:defRPr sz="6114" kern="1200">
          <a:solidFill>
            <a:schemeClr val="tx1"/>
          </a:solidFill>
          <a:latin typeface="+mn-lt"/>
          <a:ea typeface="+mn-ea"/>
          <a:cs typeface="+mn-cs"/>
        </a:defRPr>
      </a:lvl4pPr>
      <a:lvl5pPr marL="6221497" algn="l" defTabSz="3110748" rtl="0" eaLnBrk="1" latinLnBrk="0" hangingPunct="1">
        <a:defRPr sz="6114" kern="1200">
          <a:solidFill>
            <a:schemeClr val="tx1"/>
          </a:solidFill>
          <a:latin typeface="+mn-lt"/>
          <a:ea typeface="+mn-ea"/>
          <a:cs typeface="+mn-cs"/>
        </a:defRPr>
      </a:lvl5pPr>
      <a:lvl6pPr marL="7776870" algn="l" defTabSz="3110748" rtl="0" eaLnBrk="1" latinLnBrk="0" hangingPunct="1">
        <a:defRPr sz="6114" kern="1200">
          <a:solidFill>
            <a:schemeClr val="tx1"/>
          </a:solidFill>
          <a:latin typeface="+mn-lt"/>
          <a:ea typeface="+mn-ea"/>
          <a:cs typeface="+mn-cs"/>
        </a:defRPr>
      </a:lvl6pPr>
      <a:lvl7pPr marL="9332245" algn="l" defTabSz="3110748" rtl="0" eaLnBrk="1" latinLnBrk="0" hangingPunct="1">
        <a:defRPr sz="6114" kern="1200">
          <a:solidFill>
            <a:schemeClr val="tx1"/>
          </a:solidFill>
          <a:latin typeface="+mn-lt"/>
          <a:ea typeface="+mn-ea"/>
          <a:cs typeface="+mn-cs"/>
        </a:defRPr>
      </a:lvl7pPr>
      <a:lvl8pPr marL="10887618" algn="l" defTabSz="3110748" rtl="0" eaLnBrk="1" latinLnBrk="0" hangingPunct="1">
        <a:defRPr sz="6114" kern="1200">
          <a:solidFill>
            <a:schemeClr val="tx1"/>
          </a:solidFill>
          <a:latin typeface="+mn-lt"/>
          <a:ea typeface="+mn-ea"/>
          <a:cs typeface="+mn-cs"/>
        </a:defRPr>
      </a:lvl8pPr>
      <a:lvl9pPr marL="12442992" algn="l" defTabSz="3110748" rtl="0" eaLnBrk="1" latinLnBrk="0" hangingPunct="1">
        <a:defRPr sz="61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2.png"/><Relationship Id="rId10" Type="http://schemas.openxmlformats.org/officeDocument/2006/relationships/image" Target="../media/image6.jpeg"/><Relationship Id="rId4" Type="http://schemas.microsoft.com/office/2007/relationships/hdphoto" Target="../media/hdphoto1.wdp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5B833DC5-F571-8162-FB69-FAA4FA3C6E1C}"/>
              </a:ext>
            </a:extLst>
          </p:cNvPr>
          <p:cNvSpPr/>
          <p:nvPr/>
        </p:nvSpPr>
        <p:spPr>
          <a:xfrm>
            <a:off x="-3" y="-10439"/>
            <a:ext cx="21383627" cy="4749044"/>
          </a:xfrm>
          <a:custGeom>
            <a:avLst/>
            <a:gdLst>
              <a:gd name="connsiteX0" fmla="*/ 2143215 w 21383627"/>
              <a:gd name="connsiteY0" fmla="*/ 0 h 4749044"/>
              <a:gd name="connsiteX1" fmla="*/ 18842735 w 21383627"/>
              <a:gd name="connsiteY1" fmla="*/ 0 h 4749044"/>
              <a:gd name="connsiteX2" fmla="*/ 18797623 w 21383627"/>
              <a:gd name="connsiteY2" fmla="*/ 40999 h 4749044"/>
              <a:gd name="connsiteX3" fmla="*/ 18185995 w 21383627"/>
              <a:gd name="connsiteY3" fmla="*/ 1517602 h 4749044"/>
              <a:gd name="connsiteX4" fmla="*/ 20274227 w 21383627"/>
              <a:gd name="connsiteY4" fmla="*/ 3605834 h 4749044"/>
              <a:gd name="connsiteX5" fmla="*/ 21269603 w 21383627"/>
              <a:gd name="connsiteY5" fmla="*/ 3353796 h 4749044"/>
              <a:gd name="connsiteX6" fmla="*/ 21383627 w 21383627"/>
              <a:gd name="connsiteY6" fmla="*/ 3284525 h 4749044"/>
              <a:gd name="connsiteX7" fmla="*/ 21383627 w 21383627"/>
              <a:gd name="connsiteY7" fmla="*/ 4749044 h 4749044"/>
              <a:gd name="connsiteX8" fmla="*/ 0 w 21383627"/>
              <a:gd name="connsiteY8" fmla="*/ 4749044 h 4749044"/>
              <a:gd name="connsiteX9" fmla="*/ 0 w 21383627"/>
              <a:gd name="connsiteY9" fmla="*/ 3467318 h 4749044"/>
              <a:gd name="connsiteX10" fmla="*/ 94203 w 21383627"/>
              <a:gd name="connsiteY10" fmla="*/ 3524548 h 4749044"/>
              <a:gd name="connsiteX11" fmla="*/ 1066651 w 21383627"/>
              <a:gd name="connsiteY11" fmla="*/ 3770781 h 4749044"/>
              <a:gd name="connsiteX12" fmla="*/ 3106784 w 21383627"/>
              <a:gd name="connsiteY12" fmla="*/ 1730648 h 4749044"/>
              <a:gd name="connsiteX13" fmla="*/ 2207309 w 21383627"/>
              <a:gd name="connsiteY13" fmla="*/ 38938 h 4749044"/>
              <a:gd name="connsiteX14" fmla="*/ 2143215 w 21383627"/>
              <a:gd name="connsiteY14" fmla="*/ 0 h 4749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383627" h="4749044">
                <a:moveTo>
                  <a:pt x="2143215" y="0"/>
                </a:moveTo>
                <a:lnTo>
                  <a:pt x="18842735" y="0"/>
                </a:lnTo>
                <a:lnTo>
                  <a:pt x="18797623" y="40999"/>
                </a:lnTo>
                <a:cubicBezTo>
                  <a:pt x="18419727" y="418895"/>
                  <a:pt x="18185995" y="940953"/>
                  <a:pt x="18185995" y="1517602"/>
                </a:cubicBezTo>
                <a:cubicBezTo>
                  <a:pt x="18185995" y="2670901"/>
                  <a:pt x="19120927" y="3605834"/>
                  <a:pt x="20274227" y="3605834"/>
                </a:cubicBezTo>
                <a:cubicBezTo>
                  <a:pt x="20634633" y="3605834"/>
                  <a:pt x="20973715" y="3514532"/>
                  <a:pt x="21269603" y="3353796"/>
                </a:cubicBezTo>
                <a:lnTo>
                  <a:pt x="21383627" y="3284525"/>
                </a:lnTo>
                <a:lnTo>
                  <a:pt x="21383627" y="4749044"/>
                </a:lnTo>
                <a:lnTo>
                  <a:pt x="0" y="4749044"/>
                </a:lnTo>
                <a:lnTo>
                  <a:pt x="0" y="3467318"/>
                </a:lnTo>
                <a:lnTo>
                  <a:pt x="94203" y="3524548"/>
                </a:lnTo>
                <a:cubicBezTo>
                  <a:pt x="383276" y="3681582"/>
                  <a:pt x="714547" y="3770781"/>
                  <a:pt x="1066651" y="3770781"/>
                </a:cubicBezTo>
                <a:cubicBezTo>
                  <a:pt x="2193385" y="3770781"/>
                  <a:pt x="3106784" y="2857382"/>
                  <a:pt x="3106784" y="1730648"/>
                </a:cubicBezTo>
                <a:cubicBezTo>
                  <a:pt x="3106784" y="1026439"/>
                  <a:pt x="2749988" y="405565"/>
                  <a:pt x="2207309" y="38938"/>
                </a:cubicBezTo>
                <a:lnTo>
                  <a:pt x="2143215" y="0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100000"/>
                      </a14:imgEffect>
                      <a14:imgEffect>
                        <a14:colorTemperature colorTemp="5140"/>
                      </a14:imgEffect>
                      <a14:imgEffect>
                        <a14:saturation sat="300000"/>
                      </a14:imgEffect>
                      <a14:imgEffect>
                        <a14:brightnessContrast bright="-33000"/>
                      </a14:imgEffect>
                    </a14:imgLayer>
                  </a14:imgProps>
                </a:ext>
              </a:extLst>
            </a:blip>
            <a:stretch>
              <a:fillRect t="-40000" r="-4000" b="-67000"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859588-AAEE-4DA8-A0CD-B704DF3EC20C}"/>
              </a:ext>
            </a:extLst>
          </p:cNvPr>
          <p:cNvSpPr/>
          <p:nvPr/>
        </p:nvSpPr>
        <p:spPr>
          <a:xfrm>
            <a:off x="0" y="27651248"/>
            <a:ext cx="21383626" cy="2611129"/>
          </a:xfrm>
          <a:prstGeom prst="rect">
            <a:avLst/>
          </a:prstGeom>
          <a:solidFill>
            <a:srgbClr val="4057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830" tIns="49915" rIns="99830" bIns="4991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6114" dirty="0"/>
          </a:p>
        </p:txBody>
      </p:sp>
      <p:sp>
        <p:nvSpPr>
          <p:cNvPr id="4" name="object 11"/>
          <p:cNvSpPr txBox="1"/>
          <p:nvPr/>
        </p:nvSpPr>
        <p:spPr>
          <a:xfrm>
            <a:off x="5435228" y="1511790"/>
            <a:ext cx="12054619" cy="694101"/>
          </a:xfrm>
          <a:prstGeom prst="rect">
            <a:avLst/>
          </a:prstGeom>
          <a:ln w="11346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1588" marR="438814" indent="-1588">
              <a:lnSpc>
                <a:spcPct val="101499"/>
              </a:lnSpc>
            </a:pPr>
            <a:r>
              <a:rPr lang="en-US" sz="4803" b="1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Title</a:t>
            </a:r>
          </a:p>
        </p:txBody>
      </p:sp>
      <p:sp>
        <p:nvSpPr>
          <p:cNvPr id="5" name="object 14"/>
          <p:cNvSpPr txBox="1"/>
          <p:nvPr/>
        </p:nvSpPr>
        <p:spPr>
          <a:xfrm>
            <a:off x="2914948" y="2680222"/>
            <a:ext cx="14669251" cy="353427"/>
          </a:xfrm>
          <a:prstGeom prst="rect">
            <a:avLst/>
          </a:prstGeom>
        </p:spPr>
        <p:txBody>
          <a:bodyPr vert="horz" wrap="square" lIns="0" tIns="17332" rIns="0" bIns="0" rtlCol="0">
            <a:spAutoFit/>
          </a:bodyPr>
          <a:lstStyle/>
          <a:p>
            <a:pPr algn="ctr"/>
            <a:r>
              <a:rPr lang="en-US" sz="2183" b="1" u="sng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First name Last name</a:t>
            </a:r>
            <a:r>
              <a:rPr lang="en-US" sz="2183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 </a:t>
            </a:r>
            <a:r>
              <a:rPr lang="en-US" sz="2183" baseline="30000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1,2,3*</a:t>
            </a:r>
            <a:r>
              <a:rPr lang="en-US" sz="2183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, First name Last name </a:t>
            </a:r>
            <a:r>
              <a:rPr lang="en-US" sz="2183" baseline="30000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3,4</a:t>
            </a:r>
            <a:r>
              <a:rPr lang="en-US" sz="2183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, First name Last name </a:t>
            </a:r>
            <a:r>
              <a:rPr lang="en-US" sz="2183" baseline="30000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5</a:t>
            </a:r>
            <a:r>
              <a:rPr lang="en-US" sz="2183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, First name Last name</a:t>
            </a:r>
            <a:r>
              <a:rPr lang="en-US" sz="2183" baseline="30000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6</a:t>
            </a:r>
            <a:r>
              <a:rPr lang="en-US" sz="2183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.</a:t>
            </a:r>
            <a:endParaRPr lang="fr-FR" sz="2183" dirty="0">
              <a:solidFill>
                <a:schemeClr val="bg1"/>
              </a:solidFill>
              <a:latin typeface="Century Gothic" panose="020B0502020202020204" pitchFamily="34" charset="0"/>
              <a:cs typeface="Times New Roman" pitchFamily="18" charset="0"/>
            </a:endParaRPr>
          </a:p>
        </p:txBody>
      </p:sp>
      <p:sp>
        <p:nvSpPr>
          <p:cNvPr id="13" name="object 11"/>
          <p:cNvSpPr txBox="1"/>
          <p:nvPr/>
        </p:nvSpPr>
        <p:spPr>
          <a:xfrm>
            <a:off x="2687641" y="3149658"/>
            <a:ext cx="15920044" cy="1055097"/>
          </a:xfrm>
          <a:prstGeom prst="rect">
            <a:avLst/>
          </a:prstGeom>
          <a:ln w="11346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2745882" marR="438814" indent="-2299442" algn="ctr">
              <a:lnSpc>
                <a:spcPct val="101499"/>
              </a:lnSpc>
            </a:pPr>
            <a:endParaRPr lang="en-US" sz="3493" b="1" dirty="0">
              <a:latin typeface="Times New Roman" pitchFamily="18" charset="0"/>
              <a:cs typeface="Times New Roman" pitchFamily="18" charset="0"/>
            </a:endParaRPr>
          </a:p>
          <a:p>
            <a:pPr marL="2745882" marR="438814" indent="-2299442" algn="ctr">
              <a:lnSpc>
                <a:spcPct val="101499"/>
              </a:lnSpc>
            </a:pPr>
            <a:endParaRPr sz="3493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643220" y="3019996"/>
            <a:ext cx="13323054" cy="131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830" tIns="49915" rIns="99830" bIns="49915" numCol="1" anchor="ctr" anchorCtr="0" compatLnSpc="1">
            <a:prstTxWarp prst="textNoShape">
              <a:avLst/>
            </a:prstTxWarp>
            <a:spAutoFit/>
          </a:bodyPr>
          <a:lstStyle/>
          <a:p>
            <a:pPr defTabSz="998250" fontAlgn="base">
              <a:spcBef>
                <a:spcPct val="0"/>
              </a:spcBef>
              <a:spcAft>
                <a:spcPct val="0"/>
              </a:spcAft>
            </a:pPr>
            <a:r>
              <a:rPr lang="fr-FR" sz="1310" i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Affiliations 1.</a:t>
            </a:r>
          </a:p>
          <a:p>
            <a:pPr defTabSz="998250" fontAlgn="base">
              <a:spcBef>
                <a:spcPct val="0"/>
              </a:spcBef>
              <a:spcAft>
                <a:spcPct val="0"/>
              </a:spcAft>
            </a:pPr>
            <a:r>
              <a:rPr lang="en-US" sz="1310" i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Affiliations 2.</a:t>
            </a:r>
            <a:endParaRPr lang="fr-FR" sz="131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defTabSz="998250" fontAlgn="base">
              <a:spcBef>
                <a:spcPct val="0"/>
              </a:spcBef>
              <a:spcAft>
                <a:spcPct val="0"/>
              </a:spcAft>
            </a:pPr>
            <a:r>
              <a:rPr lang="en-US" sz="1310" i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Affiliation 3.</a:t>
            </a:r>
            <a:endParaRPr lang="fr-FR" sz="131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defTabSz="998250" fontAlgn="base">
              <a:spcBef>
                <a:spcPct val="0"/>
              </a:spcBef>
              <a:spcAft>
                <a:spcPct val="0"/>
              </a:spcAft>
            </a:pPr>
            <a:r>
              <a:rPr lang="en-US" sz="1310" i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Affiliation 4.</a:t>
            </a:r>
            <a:endParaRPr lang="fr-FR" sz="131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defTabSz="998250" fontAlgn="base">
              <a:spcBef>
                <a:spcPct val="0"/>
              </a:spcBef>
              <a:spcAft>
                <a:spcPct val="0"/>
              </a:spcAft>
            </a:pPr>
            <a:r>
              <a:rPr lang="fr-FR" sz="1310" i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Affiliation 5.</a:t>
            </a:r>
            <a:endParaRPr lang="fr-FR" sz="131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defTabSz="998250" fontAlgn="base">
              <a:spcBef>
                <a:spcPct val="0"/>
              </a:spcBef>
              <a:spcAft>
                <a:spcPct val="0"/>
              </a:spcAft>
            </a:pPr>
            <a:r>
              <a:rPr lang="fr-FR" sz="1310" i="1" dirty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Affiliation 6.</a:t>
            </a:r>
            <a:endParaRPr lang="fr-FR" sz="131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object 43"/>
          <p:cNvSpPr txBox="1"/>
          <p:nvPr/>
        </p:nvSpPr>
        <p:spPr>
          <a:xfrm>
            <a:off x="195866" y="29503720"/>
            <a:ext cx="6535506" cy="539791"/>
          </a:xfrm>
          <a:prstGeom prst="rect">
            <a:avLst/>
          </a:prstGeom>
          <a:ln w="4254">
            <a:noFill/>
          </a:ln>
        </p:spPr>
        <p:txBody>
          <a:bodyPr vert="horz" wrap="square" lIns="0" tIns="21491" rIns="0" bIns="0" rtlCol="0">
            <a:spAutoFit/>
          </a:bodyPr>
          <a:lstStyle/>
          <a:p>
            <a:pPr marL="40901">
              <a:spcBef>
                <a:spcPts val="169"/>
              </a:spcBef>
            </a:pPr>
            <a:r>
              <a:rPr lang="fr-FR" sz="1600" b="1" spc="5" dirty="0" err="1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Corresponding</a:t>
            </a:r>
            <a:r>
              <a:rPr lang="fr-FR" sz="1600" b="1" spc="5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 </a:t>
            </a:r>
            <a:r>
              <a:rPr lang="fr-FR" sz="1600" b="1" spc="5" dirty="0" err="1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author</a:t>
            </a:r>
            <a:r>
              <a:rPr lang="fr-FR" sz="1600" b="1" spc="5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: </a:t>
            </a:r>
            <a:r>
              <a:rPr sz="1600" spc="-5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Dr </a:t>
            </a:r>
            <a:r>
              <a:rPr lang="fr-FR" sz="1600" spc="-5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First Name Last Name</a:t>
            </a:r>
          </a:p>
          <a:p>
            <a:pPr marL="40901">
              <a:spcBef>
                <a:spcPts val="169"/>
              </a:spcBef>
            </a:pPr>
            <a:r>
              <a:rPr lang="fr-FR" sz="1600" b="1" spc="-5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E-mail:</a:t>
            </a:r>
            <a:endParaRPr sz="1600" dirty="0">
              <a:solidFill>
                <a:schemeClr val="bg1"/>
              </a:solidFill>
              <a:latin typeface="Century Gothic" panose="020B0502020202020204" pitchFamily="34" charset="0"/>
              <a:cs typeface="Times New Roman" pitchFamily="18" charset="0"/>
            </a:endParaRPr>
          </a:p>
        </p:txBody>
      </p:sp>
      <p:sp>
        <p:nvSpPr>
          <p:cNvPr id="19" name="Hexagon 18">
            <a:extLst>
              <a:ext uri="{FF2B5EF4-FFF2-40B4-BE49-F238E27FC236}">
                <a16:creationId xmlns:a16="http://schemas.microsoft.com/office/drawing/2014/main" id="{917C60F4-B48B-4AA3-B971-B85C65096C9D}"/>
              </a:ext>
            </a:extLst>
          </p:cNvPr>
          <p:cNvSpPr/>
          <p:nvPr/>
        </p:nvSpPr>
        <p:spPr>
          <a:xfrm rot="16200000">
            <a:off x="15735332" y="29305363"/>
            <a:ext cx="684000" cy="575622"/>
          </a:xfrm>
          <a:prstGeom prst="hexagon">
            <a:avLst/>
          </a:prstGeom>
          <a:solidFill>
            <a:srgbClr val="4057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2DEF54C5-2155-48CB-BADB-90A39BF9874C}"/>
              </a:ext>
            </a:extLst>
          </p:cNvPr>
          <p:cNvSpPr/>
          <p:nvPr/>
        </p:nvSpPr>
        <p:spPr>
          <a:xfrm rot="16200000">
            <a:off x="18884270" y="29289901"/>
            <a:ext cx="648000" cy="576000"/>
          </a:xfrm>
          <a:prstGeom prst="hexagon">
            <a:avLst/>
          </a:prstGeom>
          <a:solidFill>
            <a:srgbClr val="4057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418298E-33C4-4D75-A747-93B454269CC0}"/>
              </a:ext>
            </a:extLst>
          </p:cNvPr>
          <p:cNvSpPr/>
          <p:nvPr/>
        </p:nvSpPr>
        <p:spPr>
          <a:xfrm>
            <a:off x="16446245" y="29388425"/>
            <a:ext cx="2325624" cy="407000"/>
          </a:xfrm>
          <a:prstGeom prst="rect">
            <a:avLst/>
          </a:prstGeom>
          <a:solidFill>
            <a:srgbClr val="4057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CD9D12-A22F-4565-AF15-E1199B07E0DB}"/>
              </a:ext>
            </a:extLst>
          </p:cNvPr>
          <p:cNvSpPr/>
          <p:nvPr/>
        </p:nvSpPr>
        <p:spPr>
          <a:xfrm>
            <a:off x="19576993" y="29379487"/>
            <a:ext cx="1552961" cy="358788"/>
          </a:xfrm>
          <a:prstGeom prst="rect">
            <a:avLst/>
          </a:prstGeom>
          <a:solidFill>
            <a:srgbClr val="4057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92C38B2-D88E-4281-9404-1DAB03BCCF3D}"/>
              </a:ext>
            </a:extLst>
          </p:cNvPr>
          <p:cNvSpPr/>
          <p:nvPr/>
        </p:nvSpPr>
        <p:spPr>
          <a:xfrm>
            <a:off x="19445526" y="29420282"/>
            <a:ext cx="1552411" cy="307777"/>
          </a:xfrm>
          <a:prstGeom prst="rect">
            <a:avLst/>
          </a:prstGeom>
          <a:solidFill>
            <a:srgbClr val="405715"/>
          </a:solidFill>
        </p:spPr>
        <p:txBody>
          <a:bodyPr wrap="square">
            <a:spAutoFit/>
          </a:bodyPr>
          <a:lstStyle/>
          <a:p>
            <a:pPr marL="0" marR="0" lvl="0" indent="0" algn="l" defTabSz="1694592" rtl="0" eaLnBrk="1" fontAlgn="auto" latinLnBrk="0" hangingPunct="1">
              <a:lnSpc>
                <a:spcPct val="100000"/>
              </a:lnSpc>
              <a:spcBef>
                <a:spcPts val="1108"/>
              </a:spcBef>
              <a:spcAft>
                <a:spcPts val="1108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fortaa" panose="00000500000000000000" pitchFamily="2" charset="0"/>
                <a:ea typeface="DengXian Light" panose="020B0503020204020204" pitchFamily="2" charset="-122"/>
                <a:cs typeface="+mn-cs"/>
              </a:rPr>
              <a:t>@ESSBO.DZ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fortaa" panose="00000500000000000000" pitchFamily="2" charset="0"/>
              <a:ea typeface="DengXian Light" panose="020B0503020204020204" pitchFamily="2" charset="-122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1FD7AFF-84F5-4BD4-BDDA-0C38F64DC275}"/>
              </a:ext>
            </a:extLst>
          </p:cNvPr>
          <p:cNvSpPr/>
          <p:nvPr/>
        </p:nvSpPr>
        <p:spPr>
          <a:xfrm>
            <a:off x="16236428" y="29430497"/>
            <a:ext cx="2732026" cy="307777"/>
          </a:xfrm>
          <a:prstGeom prst="rect">
            <a:avLst/>
          </a:prstGeom>
          <a:solidFill>
            <a:srgbClr val="405715"/>
          </a:solidFill>
        </p:spPr>
        <p:txBody>
          <a:bodyPr wrap="square">
            <a:spAutoFit/>
          </a:bodyPr>
          <a:lstStyle/>
          <a:p>
            <a:pPr marL="0" marR="0" lvl="0" indent="0" algn="l" defTabSz="1694592" rtl="0" eaLnBrk="1" fontAlgn="auto" latinLnBrk="0" hangingPunct="1">
              <a:lnSpc>
                <a:spcPct val="100000"/>
              </a:lnSpc>
              <a:spcBef>
                <a:spcPts val="1108"/>
              </a:spcBef>
              <a:spcAft>
                <a:spcPts val="1108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fortaa" panose="00000500000000000000" pitchFamily="2" charset="0"/>
                <a:ea typeface="DengXian Light" panose="020B0503020204020204" pitchFamily="2" charset="-122"/>
                <a:cs typeface="+mn-cs"/>
              </a:rPr>
              <a:t>contact@essb-oran.edu.dz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fortaa" panose="00000500000000000000" pitchFamily="2" charset="0"/>
              <a:ea typeface="DengXian Light" panose="020B0503020204020204" pitchFamily="2" charset="-122"/>
              <a:cs typeface="+mn-cs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E030A80-8435-4632-A03B-69AFB55578C8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25000"/>
          </a:blip>
          <a:stretch>
            <a:fillRect/>
          </a:stretch>
        </p:blipFill>
        <p:spPr>
          <a:xfrm>
            <a:off x="18977526" y="29347157"/>
            <a:ext cx="468000" cy="437206"/>
          </a:xfrm>
          <a:prstGeom prst="rect">
            <a:avLst/>
          </a:prstGeom>
          <a:solidFill>
            <a:srgbClr val="405715"/>
          </a:solidFill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0EBA7C8-39A1-4776-AAAA-0BDD61B946D9}"/>
              </a:ext>
            </a:extLst>
          </p:cNvPr>
          <p:cNvPicPr>
            <a:picLocks noChangeAspect="1"/>
          </p:cNvPicPr>
          <p:nvPr/>
        </p:nvPicPr>
        <p:blipFill>
          <a:blip r:embed="rId6">
            <a:biLevel thresh="25000"/>
          </a:blip>
          <a:stretch>
            <a:fillRect/>
          </a:stretch>
        </p:blipFill>
        <p:spPr>
          <a:xfrm>
            <a:off x="15879332" y="29388424"/>
            <a:ext cx="396000" cy="413218"/>
          </a:xfrm>
          <a:prstGeom prst="rect">
            <a:avLst/>
          </a:prstGeom>
          <a:solidFill>
            <a:srgbClr val="405715"/>
          </a:solidFill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66327C9-9E4F-4A5F-8C58-99A572673848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70208"/>
          <a:stretch/>
        </p:blipFill>
        <p:spPr>
          <a:xfrm>
            <a:off x="7274709" y="29503720"/>
            <a:ext cx="6834208" cy="6266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773317-4B0A-2C9B-F9F9-001ED54DE31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020" y="920489"/>
            <a:ext cx="1656184" cy="1743000"/>
          </a:xfrm>
          <a:prstGeom prst="rect">
            <a:avLst/>
          </a:prstGeom>
        </p:spPr>
      </p:pic>
      <p:sp>
        <p:nvSpPr>
          <p:cNvPr id="14" name="Flowchart: Punched Tape 13">
            <a:extLst>
              <a:ext uri="{FF2B5EF4-FFF2-40B4-BE49-F238E27FC236}">
                <a16:creationId xmlns:a16="http://schemas.microsoft.com/office/drawing/2014/main" id="{99E81472-6FF9-30B0-8BD0-3BACC3117765}"/>
              </a:ext>
            </a:extLst>
          </p:cNvPr>
          <p:cNvSpPr/>
          <p:nvPr/>
        </p:nvSpPr>
        <p:spPr>
          <a:xfrm>
            <a:off x="-37381" y="3544318"/>
            <a:ext cx="21421006" cy="2114642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234 h 10234"/>
              <a:gd name="connsiteX1" fmla="*/ 2500 w 10000"/>
              <a:gd name="connsiteY1" fmla="*/ 2234 h 10234"/>
              <a:gd name="connsiteX2" fmla="*/ 4991 w 10000"/>
              <a:gd name="connsiteY2" fmla="*/ 5658 h 10234"/>
              <a:gd name="connsiteX3" fmla="*/ 7500 w 10000"/>
              <a:gd name="connsiteY3" fmla="*/ 234 h 10234"/>
              <a:gd name="connsiteX4" fmla="*/ 10000 w 10000"/>
              <a:gd name="connsiteY4" fmla="*/ 1234 h 10234"/>
              <a:gd name="connsiteX5" fmla="*/ 10000 w 10000"/>
              <a:gd name="connsiteY5" fmla="*/ 9234 h 10234"/>
              <a:gd name="connsiteX6" fmla="*/ 7500 w 10000"/>
              <a:gd name="connsiteY6" fmla="*/ 8234 h 10234"/>
              <a:gd name="connsiteX7" fmla="*/ 5000 w 10000"/>
              <a:gd name="connsiteY7" fmla="*/ 9234 h 10234"/>
              <a:gd name="connsiteX8" fmla="*/ 2500 w 10000"/>
              <a:gd name="connsiteY8" fmla="*/ 10234 h 10234"/>
              <a:gd name="connsiteX9" fmla="*/ 0 w 10000"/>
              <a:gd name="connsiteY9" fmla="*/ 9234 h 10234"/>
              <a:gd name="connsiteX10" fmla="*/ 0 w 10000"/>
              <a:gd name="connsiteY10" fmla="*/ 1234 h 10234"/>
              <a:gd name="connsiteX0" fmla="*/ 0 w 10000"/>
              <a:gd name="connsiteY0" fmla="*/ 1234 h 10234"/>
              <a:gd name="connsiteX1" fmla="*/ 2411 w 10000"/>
              <a:gd name="connsiteY1" fmla="*/ 6488 h 10234"/>
              <a:gd name="connsiteX2" fmla="*/ 4991 w 10000"/>
              <a:gd name="connsiteY2" fmla="*/ 5658 h 10234"/>
              <a:gd name="connsiteX3" fmla="*/ 7500 w 10000"/>
              <a:gd name="connsiteY3" fmla="*/ 234 h 10234"/>
              <a:gd name="connsiteX4" fmla="*/ 10000 w 10000"/>
              <a:gd name="connsiteY4" fmla="*/ 1234 h 10234"/>
              <a:gd name="connsiteX5" fmla="*/ 10000 w 10000"/>
              <a:gd name="connsiteY5" fmla="*/ 9234 h 10234"/>
              <a:gd name="connsiteX6" fmla="*/ 7500 w 10000"/>
              <a:gd name="connsiteY6" fmla="*/ 8234 h 10234"/>
              <a:gd name="connsiteX7" fmla="*/ 5000 w 10000"/>
              <a:gd name="connsiteY7" fmla="*/ 9234 h 10234"/>
              <a:gd name="connsiteX8" fmla="*/ 2500 w 10000"/>
              <a:gd name="connsiteY8" fmla="*/ 10234 h 10234"/>
              <a:gd name="connsiteX9" fmla="*/ 0 w 10000"/>
              <a:gd name="connsiteY9" fmla="*/ 9234 h 10234"/>
              <a:gd name="connsiteX10" fmla="*/ 0 w 10000"/>
              <a:gd name="connsiteY10" fmla="*/ 1234 h 10234"/>
              <a:gd name="connsiteX0" fmla="*/ 0 w 10000"/>
              <a:gd name="connsiteY0" fmla="*/ 1234 h 10234"/>
              <a:gd name="connsiteX1" fmla="*/ 2411 w 10000"/>
              <a:gd name="connsiteY1" fmla="*/ 6488 h 10234"/>
              <a:gd name="connsiteX2" fmla="*/ 4991 w 10000"/>
              <a:gd name="connsiteY2" fmla="*/ 5658 h 10234"/>
              <a:gd name="connsiteX3" fmla="*/ 7500 w 10000"/>
              <a:gd name="connsiteY3" fmla="*/ 234 h 10234"/>
              <a:gd name="connsiteX4" fmla="*/ 10000 w 10000"/>
              <a:gd name="connsiteY4" fmla="*/ 1234 h 10234"/>
              <a:gd name="connsiteX5" fmla="*/ 10000 w 10000"/>
              <a:gd name="connsiteY5" fmla="*/ 9234 h 10234"/>
              <a:gd name="connsiteX6" fmla="*/ 7518 w 10000"/>
              <a:gd name="connsiteY6" fmla="*/ 5171 h 10234"/>
              <a:gd name="connsiteX7" fmla="*/ 5000 w 10000"/>
              <a:gd name="connsiteY7" fmla="*/ 9234 h 10234"/>
              <a:gd name="connsiteX8" fmla="*/ 2500 w 10000"/>
              <a:gd name="connsiteY8" fmla="*/ 10234 h 10234"/>
              <a:gd name="connsiteX9" fmla="*/ 0 w 10000"/>
              <a:gd name="connsiteY9" fmla="*/ 9234 h 10234"/>
              <a:gd name="connsiteX10" fmla="*/ 0 w 10000"/>
              <a:gd name="connsiteY10" fmla="*/ 1234 h 10234"/>
              <a:gd name="connsiteX0" fmla="*/ 0 w 10000"/>
              <a:gd name="connsiteY0" fmla="*/ 1151 h 10151"/>
              <a:gd name="connsiteX1" fmla="*/ 2411 w 10000"/>
              <a:gd name="connsiteY1" fmla="*/ 6405 h 10151"/>
              <a:gd name="connsiteX2" fmla="*/ 4991 w 10000"/>
              <a:gd name="connsiteY2" fmla="*/ 4299 h 10151"/>
              <a:gd name="connsiteX3" fmla="*/ 7500 w 10000"/>
              <a:gd name="connsiteY3" fmla="*/ 151 h 10151"/>
              <a:gd name="connsiteX4" fmla="*/ 10000 w 10000"/>
              <a:gd name="connsiteY4" fmla="*/ 1151 h 10151"/>
              <a:gd name="connsiteX5" fmla="*/ 10000 w 10000"/>
              <a:gd name="connsiteY5" fmla="*/ 9151 h 10151"/>
              <a:gd name="connsiteX6" fmla="*/ 7518 w 10000"/>
              <a:gd name="connsiteY6" fmla="*/ 5088 h 10151"/>
              <a:gd name="connsiteX7" fmla="*/ 5000 w 10000"/>
              <a:gd name="connsiteY7" fmla="*/ 9151 h 10151"/>
              <a:gd name="connsiteX8" fmla="*/ 2500 w 10000"/>
              <a:gd name="connsiteY8" fmla="*/ 10151 h 10151"/>
              <a:gd name="connsiteX9" fmla="*/ 0 w 10000"/>
              <a:gd name="connsiteY9" fmla="*/ 9151 h 10151"/>
              <a:gd name="connsiteX10" fmla="*/ 0 w 10000"/>
              <a:gd name="connsiteY10" fmla="*/ 1151 h 10151"/>
              <a:gd name="connsiteX0" fmla="*/ 0 w 10000"/>
              <a:gd name="connsiteY0" fmla="*/ 1151 h 10151"/>
              <a:gd name="connsiteX1" fmla="*/ 2411 w 10000"/>
              <a:gd name="connsiteY1" fmla="*/ 6405 h 10151"/>
              <a:gd name="connsiteX2" fmla="*/ 4991 w 10000"/>
              <a:gd name="connsiteY2" fmla="*/ 4299 h 10151"/>
              <a:gd name="connsiteX3" fmla="*/ 7500 w 10000"/>
              <a:gd name="connsiteY3" fmla="*/ 151 h 10151"/>
              <a:gd name="connsiteX4" fmla="*/ 10000 w 10000"/>
              <a:gd name="connsiteY4" fmla="*/ 1151 h 10151"/>
              <a:gd name="connsiteX5" fmla="*/ 10000 w 10000"/>
              <a:gd name="connsiteY5" fmla="*/ 9151 h 10151"/>
              <a:gd name="connsiteX6" fmla="*/ 7518 w 10000"/>
              <a:gd name="connsiteY6" fmla="*/ 5088 h 10151"/>
              <a:gd name="connsiteX7" fmla="*/ 4991 w 10000"/>
              <a:gd name="connsiteY7" fmla="*/ 7364 h 10151"/>
              <a:gd name="connsiteX8" fmla="*/ 2500 w 10000"/>
              <a:gd name="connsiteY8" fmla="*/ 10151 h 10151"/>
              <a:gd name="connsiteX9" fmla="*/ 0 w 10000"/>
              <a:gd name="connsiteY9" fmla="*/ 9151 h 10151"/>
              <a:gd name="connsiteX10" fmla="*/ 0 w 10000"/>
              <a:gd name="connsiteY10" fmla="*/ 1151 h 10151"/>
              <a:gd name="connsiteX0" fmla="*/ 0 w 10000"/>
              <a:gd name="connsiteY0" fmla="*/ 1151 h 10151"/>
              <a:gd name="connsiteX1" fmla="*/ 2420 w 10000"/>
              <a:gd name="connsiteY1" fmla="*/ 5044 h 10151"/>
              <a:gd name="connsiteX2" fmla="*/ 4991 w 10000"/>
              <a:gd name="connsiteY2" fmla="*/ 4299 h 10151"/>
              <a:gd name="connsiteX3" fmla="*/ 7500 w 10000"/>
              <a:gd name="connsiteY3" fmla="*/ 151 h 10151"/>
              <a:gd name="connsiteX4" fmla="*/ 10000 w 10000"/>
              <a:gd name="connsiteY4" fmla="*/ 1151 h 10151"/>
              <a:gd name="connsiteX5" fmla="*/ 10000 w 10000"/>
              <a:gd name="connsiteY5" fmla="*/ 9151 h 10151"/>
              <a:gd name="connsiteX6" fmla="*/ 7518 w 10000"/>
              <a:gd name="connsiteY6" fmla="*/ 5088 h 10151"/>
              <a:gd name="connsiteX7" fmla="*/ 4991 w 10000"/>
              <a:gd name="connsiteY7" fmla="*/ 7364 h 10151"/>
              <a:gd name="connsiteX8" fmla="*/ 2500 w 10000"/>
              <a:gd name="connsiteY8" fmla="*/ 10151 h 10151"/>
              <a:gd name="connsiteX9" fmla="*/ 0 w 10000"/>
              <a:gd name="connsiteY9" fmla="*/ 9151 h 10151"/>
              <a:gd name="connsiteX10" fmla="*/ 0 w 10000"/>
              <a:gd name="connsiteY10" fmla="*/ 1151 h 10151"/>
              <a:gd name="connsiteX0" fmla="*/ 0 w 10000"/>
              <a:gd name="connsiteY0" fmla="*/ 1151 h 9317"/>
              <a:gd name="connsiteX1" fmla="*/ 2420 w 10000"/>
              <a:gd name="connsiteY1" fmla="*/ 5044 h 9317"/>
              <a:gd name="connsiteX2" fmla="*/ 4991 w 10000"/>
              <a:gd name="connsiteY2" fmla="*/ 4299 h 9317"/>
              <a:gd name="connsiteX3" fmla="*/ 7500 w 10000"/>
              <a:gd name="connsiteY3" fmla="*/ 151 h 9317"/>
              <a:gd name="connsiteX4" fmla="*/ 10000 w 10000"/>
              <a:gd name="connsiteY4" fmla="*/ 1151 h 9317"/>
              <a:gd name="connsiteX5" fmla="*/ 10000 w 10000"/>
              <a:gd name="connsiteY5" fmla="*/ 9151 h 9317"/>
              <a:gd name="connsiteX6" fmla="*/ 7518 w 10000"/>
              <a:gd name="connsiteY6" fmla="*/ 5088 h 9317"/>
              <a:gd name="connsiteX7" fmla="*/ 4991 w 10000"/>
              <a:gd name="connsiteY7" fmla="*/ 7364 h 9317"/>
              <a:gd name="connsiteX8" fmla="*/ 2473 w 10000"/>
              <a:gd name="connsiteY8" fmla="*/ 8705 h 9317"/>
              <a:gd name="connsiteX9" fmla="*/ 0 w 10000"/>
              <a:gd name="connsiteY9" fmla="*/ 9151 h 9317"/>
              <a:gd name="connsiteX10" fmla="*/ 0 w 10000"/>
              <a:gd name="connsiteY10" fmla="*/ 1151 h 9317"/>
              <a:gd name="connsiteX0" fmla="*/ 0 w 10000"/>
              <a:gd name="connsiteY0" fmla="*/ 1235 h 9822"/>
              <a:gd name="connsiteX1" fmla="*/ 2420 w 10000"/>
              <a:gd name="connsiteY1" fmla="*/ 5414 h 9822"/>
              <a:gd name="connsiteX2" fmla="*/ 4991 w 10000"/>
              <a:gd name="connsiteY2" fmla="*/ 4614 h 9822"/>
              <a:gd name="connsiteX3" fmla="*/ 7500 w 10000"/>
              <a:gd name="connsiteY3" fmla="*/ 162 h 9822"/>
              <a:gd name="connsiteX4" fmla="*/ 10000 w 10000"/>
              <a:gd name="connsiteY4" fmla="*/ 1235 h 9822"/>
              <a:gd name="connsiteX5" fmla="*/ 10000 w 10000"/>
              <a:gd name="connsiteY5" fmla="*/ 9822 h 9822"/>
              <a:gd name="connsiteX6" fmla="*/ 7518 w 10000"/>
              <a:gd name="connsiteY6" fmla="*/ 5461 h 9822"/>
              <a:gd name="connsiteX7" fmla="*/ 4991 w 10000"/>
              <a:gd name="connsiteY7" fmla="*/ 7904 h 9822"/>
              <a:gd name="connsiteX8" fmla="*/ 2473 w 10000"/>
              <a:gd name="connsiteY8" fmla="*/ 9343 h 9822"/>
              <a:gd name="connsiteX9" fmla="*/ 18 w 10000"/>
              <a:gd name="connsiteY9" fmla="*/ 9365 h 9822"/>
              <a:gd name="connsiteX10" fmla="*/ 0 w 10000"/>
              <a:gd name="connsiteY10" fmla="*/ 1235 h 9822"/>
              <a:gd name="connsiteX0" fmla="*/ 0 w 10000"/>
              <a:gd name="connsiteY0" fmla="*/ 1257 h 10256"/>
              <a:gd name="connsiteX1" fmla="*/ 2420 w 10000"/>
              <a:gd name="connsiteY1" fmla="*/ 5512 h 10256"/>
              <a:gd name="connsiteX2" fmla="*/ 4991 w 10000"/>
              <a:gd name="connsiteY2" fmla="*/ 4698 h 10256"/>
              <a:gd name="connsiteX3" fmla="*/ 7500 w 10000"/>
              <a:gd name="connsiteY3" fmla="*/ 165 h 10256"/>
              <a:gd name="connsiteX4" fmla="*/ 10000 w 10000"/>
              <a:gd name="connsiteY4" fmla="*/ 1257 h 10256"/>
              <a:gd name="connsiteX5" fmla="*/ 10000 w 10000"/>
              <a:gd name="connsiteY5" fmla="*/ 10000 h 10256"/>
              <a:gd name="connsiteX6" fmla="*/ 7518 w 10000"/>
              <a:gd name="connsiteY6" fmla="*/ 5560 h 10256"/>
              <a:gd name="connsiteX7" fmla="*/ 4991 w 10000"/>
              <a:gd name="connsiteY7" fmla="*/ 8047 h 10256"/>
              <a:gd name="connsiteX8" fmla="*/ 2491 w 10000"/>
              <a:gd name="connsiteY8" fmla="*/ 10256 h 10256"/>
              <a:gd name="connsiteX9" fmla="*/ 18 w 10000"/>
              <a:gd name="connsiteY9" fmla="*/ 9535 h 10256"/>
              <a:gd name="connsiteX10" fmla="*/ 0 w 10000"/>
              <a:gd name="connsiteY10" fmla="*/ 1257 h 10256"/>
              <a:gd name="connsiteX0" fmla="*/ 0 w 10000"/>
              <a:gd name="connsiteY0" fmla="*/ 1257 h 10256"/>
              <a:gd name="connsiteX1" fmla="*/ 2420 w 10000"/>
              <a:gd name="connsiteY1" fmla="*/ 5512 h 10256"/>
              <a:gd name="connsiteX2" fmla="*/ 4991 w 10000"/>
              <a:gd name="connsiteY2" fmla="*/ 4698 h 10256"/>
              <a:gd name="connsiteX3" fmla="*/ 7500 w 10000"/>
              <a:gd name="connsiteY3" fmla="*/ 165 h 10256"/>
              <a:gd name="connsiteX4" fmla="*/ 10000 w 10000"/>
              <a:gd name="connsiteY4" fmla="*/ 1257 h 10256"/>
              <a:gd name="connsiteX5" fmla="*/ 10000 w 10000"/>
              <a:gd name="connsiteY5" fmla="*/ 10000 h 10256"/>
              <a:gd name="connsiteX6" fmla="*/ 7518 w 10000"/>
              <a:gd name="connsiteY6" fmla="*/ 5560 h 10256"/>
              <a:gd name="connsiteX7" fmla="*/ 4991 w 10000"/>
              <a:gd name="connsiteY7" fmla="*/ 8047 h 10256"/>
              <a:gd name="connsiteX8" fmla="*/ 2491 w 10000"/>
              <a:gd name="connsiteY8" fmla="*/ 10256 h 10256"/>
              <a:gd name="connsiteX9" fmla="*/ 9 w 10000"/>
              <a:gd name="connsiteY9" fmla="*/ 9628 h 10256"/>
              <a:gd name="connsiteX10" fmla="*/ 0 w 10000"/>
              <a:gd name="connsiteY10" fmla="*/ 1257 h 10256"/>
              <a:gd name="connsiteX0" fmla="*/ 0 w 10000"/>
              <a:gd name="connsiteY0" fmla="*/ 1257 h 10256"/>
              <a:gd name="connsiteX1" fmla="*/ 2420 w 10000"/>
              <a:gd name="connsiteY1" fmla="*/ 5512 h 10256"/>
              <a:gd name="connsiteX2" fmla="*/ 4991 w 10000"/>
              <a:gd name="connsiteY2" fmla="*/ 4698 h 10256"/>
              <a:gd name="connsiteX3" fmla="*/ 7500 w 10000"/>
              <a:gd name="connsiteY3" fmla="*/ 165 h 10256"/>
              <a:gd name="connsiteX4" fmla="*/ 10000 w 10000"/>
              <a:gd name="connsiteY4" fmla="*/ 1257 h 10256"/>
              <a:gd name="connsiteX5" fmla="*/ 10000 w 10000"/>
              <a:gd name="connsiteY5" fmla="*/ 10000 h 10256"/>
              <a:gd name="connsiteX6" fmla="*/ 7518 w 10000"/>
              <a:gd name="connsiteY6" fmla="*/ 5560 h 10256"/>
              <a:gd name="connsiteX7" fmla="*/ 4991 w 10000"/>
              <a:gd name="connsiteY7" fmla="*/ 8047 h 10256"/>
              <a:gd name="connsiteX8" fmla="*/ 2491 w 10000"/>
              <a:gd name="connsiteY8" fmla="*/ 10256 h 10256"/>
              <a:gd name="connsiteX9" fmla="*/ 9 w 10000"/>
              <a:gd name="connsiteY9" fmla="*/ 9628 h 10256"/>
              <a:gd name="connsiteX10" fmla="*/ 0 w 10000"/>
              <a:gd name="connsiteY10" fmla="*/ 1257 h 10256"/>
              <a:gd name="connsiteX0" fmla="*/ 0 w 10000"/>
              <a:gd name="connsiteY0" fmla="*/ 1257 h 10256"/>
              <a:gd name="connsiteX1" fmla="*/ 2420 w 10000"/>
              <a:gd name="connsiteY1" fmla="*/ 5512 h 10256"/>
              <a:gd name="connsiteX2" fmla="*/ 4991 w 10000"/>
              <a:gd name="connsiteY2" fmla="*/ 4698 h 10256"/>
              <a:gd name="connsiteX3" fmla="*/ 7500 w 10000"/>
              <a:gd name="connsiteY3" fmla="*/ 165 h 10256"/>
              <a:gd name="connsiteX4" fmla="*/ 10000 w 10000"/>
              <a:gd name="connsiteY4" fmla="*/ 1257 h 10256"/>
              <a:gd name="connsiteX5" fmla="*/ 10000 w 10000"/>
              <a:gd name="connsiteY5" fmla="*/ 10000 h 10256"/>
              <a:gd name="connsiteX6" fmla="*/ 7518 w 10000"/>
              <a:gd name="connsiteY6" fmla="*/ 5560 h 10256"/>
              <a:gd name="connsiteX7" fmla="*/ 4991 w 10000"/>
              <a:gd name="connsiteY7" fmla="*/ 8047 h 10256"/>
              <a:gd name="connsiteX8" fmla="*/ 2491 w 10000"/>
              <a:gd name="connsiteY8" fmla="*/ 10256 h 10256"/>
              <a:gd name="connsiteX9" fmla="*/ 9 w 10000"/>
              <a:gd name="connsiteY9" fmla="*/ 9628 h 10256"/>
              <a:gd name="connsiteX10" fmla="*/ 0 w 10000"/>
              <a:gd name="connsiteY10" fmla="*/ 1257 h 10256"/>
              <a:gd name="connsiteX0" fmla="*/ 0 w 10000"/>
              <a:gd name="connsiteY0" fmla="*/ 1257 h 10321"/>
              <a:gd name="connsiteX1" fmla="*/ 2420 w 10000"/>
              <a:gd name="connsiteY1" fmla="*/ 5512 h 10321"/>
              <a:gd name="connsiteX2" fmla="*/ 4991 w 10000"/>
              <a:gd name="connsiteY2" fmla="*/ 4698 h 10321"/>
              <a:gd name="connsiteX3" fmla="*/ 7500 w 10000"/>
              <a:gd name="connsiteY3" fmla="*/ 165 h 10321"/>
              <a:gd name="connsiteX4" fmla="*/ 10000 w 10000"/>
              <a:gd name="connsiteY4" fmla="*/ 1257 h 10321"/>
              <a:gd name="connsiteX5" fmla="*/ 10000 w 10000"/>
              <a:gd name="connsiteY5" fmla="*/ 10000 h 10321"/>
              <a:gd name="connsiteX6" fmla="*/ 7518 w 10000"/>
              <a:gd name="connsiteY6" fmla="*/ 5560 h 10321"/>
              <a:gd name="connsiteX7" fmla="*/ 4991 w 10000"/>
              <a:gd name="connsiteY7" fmla="*/ 8047 h 10321"/>
              <a:gd name="connsiteX8" fmla="*/ 2491 w 10000"/>
              <a:gd name="connsiteY8" fmla="*/ 10256 h 10321"/>
              <a:gd name="connsiteX9" fmla="*/ 9 w 10000"/>
              <a:gd name="connsiteY9" fmla="*/ 9628 h 10321"/>
              <a:gd name="connsiteX10" fmla="*/ 0 w 10000"/>
              <a:gd name="connsiteY10" fmla="*/ 1257 h 10321"/>
              <a:gd name="connsiteX0" fmla="*/ 0 w 10000"/>
              <a:gd name="connsiteY0" fmla="*/ 1257 h 10321"/>
              <a:gd name="connsiteX1" fmla="*/ 2420 w 10000"/>
              <a:gd name="connsiteY1" fmla="*/ 6256 h 10321"/>
              <a:gd name="connsiteX2" fmla="*/ 4991 w 10000"/>
              <a:gd name="connsiteY2" fmla="*/ 4698 h 10321"/>
              <a:gd name="connsiteX3" fmla="*/ 7500 w 10000"/>
              <a:gd name="connsiteY3" fmla="*/ 165 h 10321"/>
              <a:gd name="connsiteX4" fmla="*/ 10000 w 10000"/>
              <a:gd name="connsiteY4" fmla="*/ 1257 h 10321"/>
              <a:gd name="connsiteX5" fmla="*/ 10000 w 10000"/>
              <a:gd name="connsiteY5" fmla="*/ 10000 h 10321"/>
              <a:gd name="connsiteX6" fmla="*/ 7518 w 10000"/>
              <a:gd name="connsiteY6" fmla="*/ 5560 h 10321"/>
              <a:gd name="connsiteX7" fmla="*/ 4991 w 10000"/>
              <a:gd name="connsiteY7" fmla="*/ 8047 h 10321"/>
              <a:gd name="connsiteX8" fmla="*/ 2491 w 10000"/>
              <a:gd name="connsiteY8" fmla="*/ 10256 h 10321"/>
              <a:gd name="connsiteX9" fmla="*/ 9 w 10000"/>
              <a:gd name="connsiteY9" fmla="*/ 9628 h 10321"/>
              <a:gd name="connsiteX10" fmla="*/ 0 w 10000"/>
              <a:gd name="connsiteY10" fmla="*/ 1257 h 10321"/>
              <a:gd name="connsiteX0" fmla="*/ 0 w 10000"/>
              <a:gd name="connsiteY0" fmla="*/ 1257 h 10321"/>
              <a:gd name="connsiteX1" fmla="*/ 2402 w 10000"/>
              <a:gd name="connsiteY1" fmla="*/ 5605 h 10321"/>
              <a:gd name="connsiteX2" fmla="*/ 4991 w 10000"/>
              <a:gd name="connsiteY2" fmla="*/ 4698 h 10321"/>
              <a:gd name="connsiteX3" fmla="*/ 7500 w 10000"/>
              <a:gd name="connsiteY3" fmla="*/ 165 h 10321"/>
              <a:gd name="connsiteX4" fmla="*/ 10000 w 10000"/>
              <a:gd name="connsiteY4" fmla="*/ 1257 h 10321"/>
              <a:gd name="connsiteX5" fmla="*/ 10000 w 10000"/>
              <a:gd name="connsiteY5" fmla="*/ 10000 h 10321"/>
              <a:gd name="connsiteX6" fmla="*/ 7518 w 10000"/>
              <a:gd name="connsiteY6" fmla="*/ 5560 h 10321"/>
              <a:gd name="connsiteX7" fmla="*/ 4991 w 10000"/>
              <a:gd name="connsiteY7" fmla="*/ 8047 h 10321"/>
              <a:gd name="connsiteX8" fmla="*/ 2491 w 10000"/>
              <a:gd name="connsiteY8" fmla="*/ 10256 h 10321"/>
              <a:gd name="connsiteX9" fmla="*/ 9 w 10000"/>
              <a:gd name="connsiteY9" fmla="*/ 9628 h 10321"/>
              <a:gd name="connsiteX10" fmla="*/ 0 w 10000"/>
              <a:gd name="connsiteY10" fmla="*/ 1257 h 10321"/>
              <a:gd name="connsiteX0" fmla="*/ 0 w 10000"/>
              <a:gd name="connsiteY0" fmla="*/ 1257 h 10321"/>
              <a:gd name="connsiteX1" fmla="*/ 2402 w 10000"/>
              <a:gd name="connsiteY1" fmla="*/ 5605 h 10321"/>
              <a:gd name="connsiteX2" fmla="*/ 4991 w 10000"/>
              <a:gd name="connsiteY2" fmla="*/ 4698 h 10321"/>
              <a:gd name="connsiteX3" fmla="*/ 7500 w 10000"/>
              <a:gd name="connsiteY3" fmla="*/ 165 h 10321"/>
              <a:gd name="connsiteX4" fmla="*/ 10000 w 10000"/>
              <a:gd name="connsiteY4" fmla="*/ 1257 h 10321"/>
              <a:gd name="connsiteX5" fmla="*/ 10000 w 10000"/>
              <a:gd name="connsiteY5" fmla="*/ 10000 h 10321"/>
              <a:gd name="connsiteX6" fmla="*/ 7518 w 10000"/>
              <a:gd name="connsiteY6" fmla="*/ 5932 h 10321"/>
              <a:gd name="connsiteX7" fmla="*/ 4991 w 10000"/>
              <a:gd name="connsiteY7" fmla="*/ 8047 h 10321"/>
              <a:gd name="connsiteX8" fmla="*/ 2491 w 10000"/>
              <a:gd name="connsiteY8" fmla="*/ 10256 h 10321"/>
              <a:gd name="connsiteX9" fmla="*/ 9 w 10000"/>
              <a:gd name="connsiteY9" fmla="*/ 9628 h 10321"/>
              <a:gd name="connsiteX10" fmla="*/ 0 w 10000"/>
              <a:gd name="connsiteY10" fmla="*/ 1257 h 10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00" h="10321">
                <a:moveTo>
                  <a:pt x="0" y="1257"/>
                </a:moveTo>
                <a:cubicBezTo>
                  <a:pt x="0" y="1861"/>
                  <a:pt x="1570" y="5031"/>
                  <a:pt x="2402" y="5605"/>
                </a:cubicBezTo>
                <a:cubicBezTo>
                  <a:pt x="3234" y="6178"/>
                  <a:pt x="4141" y="5605"/>
                  <a:pt x="4991" y="4698"/>
                </a:cubicBezTo>
                <a:cubicBezTo>
                  <a:pt x="5841" y="3791"/>
                  <a:pt x="6665" y="739"/>
                  <a:pt x="7500" y="165"/>
                </a:cubicBezTo>
                <a:cubicBezTo>
                  <a:pt x="8335" y="-408"/>
                  <a:pt x="10000" y="655"/>
                  <a:pt x="10000" y="1257"/>
                </a:cubicBezTo>
                <a:lnTo>
                  <a:pt x="10000" y="10000"/>
                </a:lnTo>
                <a:cubicBezTo>
                  <a:pt x="10000" y="9396"/>
                  <a:pt x="8353" y="6258"/>
                  <a:pt x="7518" y="5932"/>
                </a:cubicBezTo>
                <a:cubicBezTo>
                  <a:pt x="6683" y="5606"/>
                  <a:pt x="5829" y="7326"/>
                  <a:pt x="4991" y="8047"/>
                </a:cubicBezTo>
                <a:cubicBezTo>
                  <a:pt x="4153" y="8768"/>
                  <a:pt x="3150" y="10070"/>
                  <a:pt x="2491" y="10256"/>
                </a:cubicBezTo>
                <a:cubicBezTo>
                  <a:pt x="2081" y="10442"/>
                  <a:pt x="9" y="10230"/>
                  <a:pt x="9" y="9628"/>
                </a:cubicBezTo>
                <a:cubicBezTo>
                  <a:pt x="3" y="6869"/>
                  <a:pt x="6" y="4016"/>
                  <a:pt x="0" y="1257"/>
                </a:cubicBezTo>
                <a:close/>
              </a:path>
            </a:pathLst>
          </a:custGeom>
          <a:solidFill>
            <a:srgbClr val="DBD4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Flowchart: Punched Tape 13">
            <a:extLst>
              <a:ext uri="{FF2B5EF4-FFF2-40B4-BE49-F238E27FC236}">
                <a16:creationId xmlns:a16="http://schemas.microsoft.com/office/drawing/2014/main" id="{CF3F3C0B-7C68-EA32-9F5D-0DFC4DC79AC7}"/>
              </a:ext>
            </a:extLst>
          </p:cNvPr>
          <p:cNvSpPr/>
          <p:nvPr/>
        </p:nvSpPr>
        <p:spPr>
          <a:xfrm flipV="1">
            <a:off x="-37381" y="26730895"/>
            <a:ext cx="21421006" cy="2160239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234 h 10234"/>
              <a:gd name="connsiteX1" fmla="*/ 2500 w 10000"/>
              <a:gd name="connsiteY1" fmla="*/ 2234 h 10234"/>
              <a:gd name="connsiteX2" fmla="*/ 4991 w 10000"/>
              <a:gd name="connsiteY2" fmla="*/ 5658 h 10234"/>
              <a:gd name="connsiteX3" fmla="*/ 7500 w 10000"/>
              <a:gd name="connsiteY3" fmla="*/ 234 h 10234"/>
              <a:gd name="connsiteX4" fmla="*/ 10000 w 10000"/>
              <a:gd name="connsiteY4" fmla="*/ 1234 h 10234"/>
              <a:gd name="connsiteX5" fmla="*/ 10000 w 10000"/>
              <a:gd name="connsiteY5" fmla="*/ 9234 h 10234"/>
              <a:gd name="connsiteX6" fmla="*/ 7500 w 10000"/>
              <a:gd name="connsiteY6" fmla="*/ 8234 h 10234"/>
              <a:gd name="connsiteX7" fmla="*/ 5000 w 10000"/>
              <a:gd name="connsiteY7" fmla="*/ 9234 h 10234"/>
              <a:gd name="connsiteX8" fmla="*/ 2500 w 10000"/>
              <a:gd name="connsiteY8" fmla="*/ 10234 h 10234"/>
              <a:gd name="connsiteX9" fmla="*/ 0 w 10000"/>
              <a:gd name="connsiteY9" fmla="*/ 9234 h 10234"/>
              <a:gd name="connsiteX10" fmla="*/ 0 w 10000"/>
              <a:gd name="connsiteY10" fmla="*/ 1234 h 10234"/>
              <a:gd name="connsiteX0" fmla="*/ 0 w 10000"/>
              <a:gd name="connsiteY0" fmla="*/ 1234 h 10234"/>
              <a:gd name="connsiteX1" fmla="*/ 2411 w 10000"/>
              <a:gd name="connsiteY1" fmla="*/ 6488 h 10234"/>
              <a:gd name="connsiteX2" fmla="*/ 4991 w 10000"/>
              <a:gd name="connsiteY2" fmla="*/ 5658 h 10234"/>
              <a:gd name="connsiteX3" fmla="*/ 7500 w 10000"/>
              <a:gd name="connsiteY3" fmla="*/ 234 h 10234"/>
              <a:gd name="connsiteX4" fmla="*/ 10000 w 10000"/>
              <a:gd name="connsiteY4" fmla="*/ 1234 h 10234"/>
              <a:gd name="connsiteX5" fmla="*/ 10000 w 10000"/>
              <a:gd name="connsiteY5" fmla="*/ 9234 h 10234"/>
              <a:gd name="connsiteX6" fmla="*/ 7500 w 10000"/>
              <a:gd name="connsiteY6" fmla="*/ 8234 h 10234"/>
              <a:gd name="connsiteX7" fmla="*/ 5000 w 10000"/>
              <a:gd name="connsiteY7" fmla="*/ 9234 h 10234"/>
              <a:gd name="connsiteX8" fmla="*/ 2500 w 10000"/>
              <a:gd name="connsiteY8" fmla="*/ 10234 h 10234"/>
              <a:gd name="connsiteX9" fmla="*/ 0 w 10000"/>
              <a:gd name="connsiteY9" fmla="*/ 9234 h 10234"/>
              <a:gd name="connsiteX10" fmla="*/ 0 w 10000"/>
              <a:gd name="connsiteY10" fmla="*/ 1234 h 10234"/>
              <a:gd name="connsiteX0" fmla="*/ 0 w 10000"/>
              <a:gd name="connsiteY0" fmla="*/ 1234 h 10234"/>
              <a:gd name="connsiteX1" fmla="*/ 2411 w 10000"/>
              <a:gd name="connsiteY1" fmla="*/ 6488 h 10234"/>
              <a:gd name="connsiteX2" fmla="*/ 4991 w 10000"/>
              <a:gd name="connsiteY2" fmla="*/ 5658 h 10234"/>
              <a:gd name="connsiteX3" fmla="*/ 7500 w 10000"/>
              <a:gd name="connsiteY3" fmla="*/ 234 h 10234"/>
              <a:gd name="connsiteX4" fmla="*/ 10000 w 10000"/>
              <a:gd name="connsiteY4" fmla="*/ 1234 h 10234"/>
              <a:gd name="connsiteX5" fmla="*/ 10000 w 10000"/>
              <a:gd name="connsiteY5" fmla="*/ 9234 h 10234"/>
              <a:gd name="connsiteX6" fmla="*/ 7518 w 10000"/>
              <a:gd name="connsiteY6" fmla="*/ 5171 h 10234"/>
              <a:gd name="connsiteX7" fmla="*/ 5000 w 10000"/>
              <a:gd name="connsiteY7" fmla="*/ 9234 h 10234"/>
              <a:gd name="connsiteX8" fmla="*/ 2500 w 10000"/>
              <a:gd name="connsiteY8" fmla="*/ 10234 h 10234"/>
              <a:gd name="connsiteX9" fmla="*/ 0 w 10000"/>
              <a:gd name="connsiteY9" fmla="*/ 9234 h 10234"/>
              <a:gd name="connsiteX10" fmla="*/ 0 w 10000"/>
              <a:gd name="connsiteY10" fmla="*/ 1234 h 10234"/>
              <a:gd name="connsiteX0" fmla="*/ 0 w 10000"/>
              <a:gd name="connsiteY0" fmla="*/ 1151 h 10151"/>
              <a:gd name="connsiteX1" fmla="*/ 2411 w 10000"/>
              <a:gd name="connsiteY1" fmla="*/ 6405 h 10151"/>
              <a:gd name="connsiteX2" fmla="*/ 4991 w 10000"/>
              <a:gd name="connsiteY2" fmla="*/ 4299 h 10151"/>
              <a:gd name="connsiteX3" fmla="*/ 7500 w 10000"/>
              <a:gd name="connsiteY3" fmla="*/ 151 h 10151"/>
              <a:gd name="connsiteX4" fmla="*/ 10000 w 10000"/>
              <a:gd name="connsiteY4" fmla="*/ 1151 h 10151"/>
              <a:gd name="connsiteX5" fmla="*/ 10000 w 10000"/>
              <a:gd name="connsiteY5" fmla="*/ 9151 h 10151"/>
              <a:gd name="connsiteX6" fmla="*/ 7518 w 10000"/>
              <a:gd name="connsiteY6" fmla="*/ 5088 h 10151"/>
              <a:gd name="connsiteX7" fmla="*/ 5000 w 10000"/>
              <a:gd name="connsiteY7" fmla="*/ 9151 h 10151"/>
              <a:gd name="connsiteX8" fmla="*/ 2500 w 10000"/>
              <a:gd name="connsiteY8" fmla="*/ 10151 h 10151"/>
              <a:gd name="connsiteX9" fmla="*/ 0 w 10000"/>
              <a:gd name="connsiteY9" fmla="*/ 9151 h 10151"/>
              <a:gd name="connsiteX10" fmla="*/ 0 w 10000"/>
              <a:gd name="connsiteY10" fmla="*/ 1151 h 10151"/>
              <a:gd name="connsiteX0" fmla="*/ 0 w 10000"/>
              <a:gd name="connsiteY0" fmla="*/ 1151 h 10151"/>
              <a:gd name="connsiteX1" fmla="*/ 2411 w 10000"/>
              <a:gd name="connsiteY1" fmla="*/ 6405 h 10151"/>
              <a:gd name="connsiteX2" fmla="*/ 4991 w 10000"/>
              <a:gd name="connsiteY2" fmla="*/ 4299 h 10151"/>
              <a:gd name="connsiteX3" fmla="*/ 7500 w 10000"/>
              <a:gd name="connsiteY3" fmla="*/ 151 h 10151"/>
              <a:gd name="connsiteX4" fmla="*/ 10000 w 10000"/>
              <a:gd name="connsiteY4" fmla="*/ 1151 h 10151"/>
              <a:gd name="connsiteX5" fmla="*/ 10000 w 10000"/>
              <a:gd name="connsiteY5" fmla="*/ 9151 h 10151"/>
              <a:gd name="connsiteX6" fmla="*/ 7518 w 10000"/>
              <a:gd name="connsiteY6" fmla="*/ 5088 h 10151"/>
              <a:gd name="connsiteX7" fmla="*/ 4991 w 10000"/>
              <a:gd name="connsiteY7" fmla="*/ 7364 h 10151"/>
              <a:gd name="connsiteX8" fmla="*/ 2500 w 10000"/>
              <a:gd name="connsiteY8" fmla="*/ 10151 h 10151"/>
              <a:gd name="connsiteX9" fmla="*/ 0 w 10000"/>
              <a:gd name="connsiteY9" fmla="*/ 9151 h 10151"/>
              <a:gd name="connsiteX10" fmla="*/ 0 w 10000"/>
              <a:gd name="connsiteY10" fmla="*/ 1151 h 10151"/>
              <a:gd name="connsiteX0" fmla="*/ 0 w 10000"/>
              <a:gd name="connsiteY0" fmla="*/ 1151 h 10151"/>
              <a:gd name="connsiteX1" fmla="*/ 2420 w 10000"/>
              <a:gd name="connsiteY1" fmla="*/ 5044 h 10151"/>
              <a:gd name="connsiteX2" fmla="*/ 4991 w 10000"/>
              <a:gd name="connsiteY2" fmla="*/ 4299 h 10151"/>
              <a:gd name="connsiteX3" fmla="*/ 7500 w 10000"/>
              <a:gd name="connsiteY3" fmla="*/ 151 h 10151"/>
              <a:gd name="connsiteX4" fmla="*/ 10000 w 10000"/>
              <a:gd name="connsiteY4" fmla="*/ 1151 h 10151"/>
              <a:gd name="connsiteX5" fmla="*/ 10000 w 10000"/>
              <a:gd name="connsiteY5" fmla="*/ 9151 h 10151"/>
              <a:gd name="connsiteX6" fmla="*/ 7518 w 10000"/>
              <a:gd name="connsiteY6" fmla="*/ 5088 h 10151"/>
              <a:gd name="connsiteX7" fmla="*/ 4991 w 10000"/>
              <a:gd name="connsiteY7" fmla="*/ 7364 h 10151"/>
              <a:gd name="connsiteX8" fmla="*/ 2500 w 10000"/>
              <a:gd name="connsiteY8" fmla="*/ 10151 h 10151"/>
              <a:gd name="connsiteX9" fmla="*/ 0 w 10000"/>
              <a:gd name="connsiteY9" fmla="*/ 9151 h 10151"/>
              <a:gd name="connsiteX10" fmla="*/ 0 w 10000"/>
              <a:gd name="connsiteY10" fmla="*/ 1151 h 10151"/>
              <a:gd name="connsiteX0" fmla="*/ 0 w 10000"/>
              <a:gd name="connsiteY0" fmla="*/ 1151 h 9317"/>
              <a:gd name="connsiteX1" fmla="*/ 2420 w 10000"/>
              <a:gd name="connsiteY1" fmla="*/ 5044 h 9317"/>
              <a:gd name="connsiteX2" fmla="*/ 4991 w 10000"/>
              <a:gd name="connsiteY2" fmla="*/ 4299 h 9317"/>
              <a:gd name="connsiteX3" fmla="*/ 7500 w 10000"/>
              <a:gd name="connsiteY3" fmla="*/ 151 h 9317"/>
              <a:gd name="connsiteX4" fmla="*/ 10000 w 10000"/>
              <a:gd name="connsiteY4" fmla="*/ 1151 h 9317"/>
              <a:gd name="connsiteX5" fmla="*/ 10000 w 10000"/>
              <a:gd name="connsiteY5" fmla="*/ 9151 h 9317"/>
              <a:gd name="connsiteX6" fmla="*/ 7518 w 10000"/>
              <a:gd name="connsiteY6" fmla="*/ 5088 h 9317"/>
              <a:gd name="connsiteX7" fmla="*/ 4991 w 10000"/>
              <a:gd name="connsiteY7" fmla="*/ 7364 h 9317"/>
              <a:gd name="connsiteX8" fmla="*/ 2473 w 10000"/>
              <a:gd name="connsiteY8" fmla="*/ 8705 h 9317"/>
              <a:gd name="connsiteX9" fmla="*/ 0 w 10000"/>
              <a:gd name="connsiteY9" fmla="*/ 9151 h 9317"/>
              <a:gd name="connsiteX10" fmla="*/ 0 w 10000"/>
              <a:gd name="connsiteY10" fmla="*/ 1151 h 9317"/>
              <a:gd name="connsiteX0" fmla="*/ 0 w 10000"/>
              <a:gd name="connsiteY0" fmla="*/ 1235 h 9822"/>
              <a:gd name="connsiteX1" fmla="*/ 2420 w 10000"/>
              <a:gd name="connsiteY1" fmla="*/ 5414 h 9822"/>
              <a:gd name="connsiteX2" fmla="*/ 4991 w 10000"/>
              <a:gd name="connsiteY2" fmla="*/ 4614 h 9822"/>
              <a:gd name="connsiteX3" fmla="*/ 7500 w 10000"/>
              <a:gd name="connsiteY3" fmla="*/ 162 h 9822"/>
              <a:gd name="connsiteX4" fmla="*/ 10000 w 10000"/>
              <a:gd name="connsiteY4" fmla="*/ 1235 h 9822"/>
              <a:gd name="connsiteX5" fmla="*/ 10000 w 10000"/>
              <a:gd name="connsiteY5" fmla="*/ 9822 h 9822"/>
              <a:gd name="connsiteX6" fmla="*/ 7518 w 10000"/>
              <a:gd name="connsiteY6" fmla="*/ 5461 h 9822"/>
              <a:gd name="connsiteX7" fmla="*/ 4991 w 10000"/>
              <a:gd name="connsiteY7" fmla="*/ 7904 h 9822"/>
              <a:gd name="connsiteX8" fmla="*/ 2473 w 10000"/>
              <a:gd name="connsiteY8" fmla="*/ 9343 h 9822"/>
              <a:gd name="connsiteX9" fmla="*/ 18 w 10000"/>
              <a:gd name="connsiteY9" fmla="*/ 9365 h 9822"/>
              <a:gd name="connsiteX10" fmla="*/ 0 w 10000"/>
              <a:gd name="connsiteY10" fmla="*/ 1235 h 9822"/>
              <a:gd name="connsiteX0" fmla="*/ 0 w 10000"/>
              <a:gd name="connsiteY0" fmla="*/ 1257 h 10256"/>
              <a:gd name="connsiteX1" fmla="*/ 2420 w 10000"/>
              <a:gd name="connsiteY1" fmla="*/ 5512 h 10256"/>
              <a:gd name="connsiteX2" fmla="*/ 4991 w 10000"/>
              <a:gd name="connsiteY2" fmla="*/ 4698 h 10256"/>
              <a:gd name="connsiteX3" fmla="*/ 7500 w 10000"/>
              <a:gd name="connsiteY3" fmla="*/ 165 h 10256"/>
              <a:gd name="connsiteX4" fmla="*/ 10000 w 10000"/>
              <a:gd name="connsiteY4" fmla="*/ 1257 h 10256"/>
              <a:gd name="connsiteX5" fmla="*/ 10000 w 10000"/>
              <a:gd name="connsiteY5" fmla="*/ 10000 h 10256"/>
              <a:gd name="connsiteX6" fmla="*/ 7518 w 10000"/>
              <a:gd name="connsiteY6" fmla="*/ 5560 h 10256"/>
              <a:gd name="connsiteX7" fmla="*/ 4991 w 10000"/>
              <a:gd name="connsiteY7" fmla="*/ 8047 h 10256"/>
              <a:gd name="connsiteX8" fmla="*/ 2491 w 10000"/>
              <a:gd name="connsiteY8" fmla="*/ 10256 h 10256"/>
              <a:gd name="connsiteX9" fmla="*/ 18 w 10000"/>
              <a:gd name="connsiteY9" fmla="*/ 9535 h 10256"/>
              <a:gd name="connsiteX10" fmla="*/ 0 w 10000"/>
              <a:gd name="connsiteY10" fmla="*/ 1257 h 10256"/>
              <a:gd name="connsiteX0" fmla="*/ 0 w 10000"/>
              <a:gd name="connsiteY0" fmla="*/ 1257 h 10256"/>
              <a:gd name="connsiteX1" fmla="*/ 2420 w 10000"/>
              <a:gd name="connsiteY1" fmla="*/ 5512 h 10256"/>
              <a:gd name="connsiteX2" fmla="*/ 4991 w 10000"/>
              <a:gd name="connsiteY2" fmla="*/ 4698 h 10256"/>
              <a:gd name="connsiteX3" fmla="*/ 7500 w 10000"/>
              <a:gd name="connsiteY3" fmla="*/ 165 h 10256"/>
              <a:gd name="connsiteX4" fmla="*/ 10000 w 10000"/>
              <a:gd name="connsiteY4" fmla="*/ 1257 h 10256"/>
              <a:gd name="connsiteX5" fmla="*/ 10000 w 10000"/>
              <a:gd name="connsiteY5" fmla="*/ 10000 h 10256"/>
              <a:gd name="connsiteX6" fmla="*/ 7518 w 10000"/>
              <a:gd name="connsiteY6" fmla="*/ 5560 h 10256"/>
              <a:gd name="connsiteX7" fmla="*/ 4991 w 10000"/>
              <a:gd name="connsiteY7" fmla="*/ 8047 h 10256"/>
              <a:gd name="connsiteX8" fmla="*/ 2491 w 10000"/>
              <a:gd name="connsiteY8" fmla="*/ 10256 h 10256"/>
              <a:gd name="connsiteX9" fmla="*/ 9 w 10000"/>
              <a:gd name="connsiteY9" fmla="*/ 9628 h 10256"/>
              <a:gd name="connsiteX10" fmla="*/ 0 w 10000"/>
              <a:gd name="connsiteY10" fmla="*/ 1257 h 10256"/>
              <a:gd name="connsiteX0" fmla="*/ 0 w 10000"/>
              <a:gd name="connsiteY0" fmla="*/ 1257 h 10256"/>
              <a:gd name="connsiteX1" fmla="*/ 2420 w 10000"/>
              <a:gd name="connsiteY1" fmla="*/ 5512 h 10256"/>
              <a:gd name="connsiteX2" fmla="*/ 4991 w 10000"/>
              <a:gd name="connsiteY2" fmla="*/ 4698 h 10256"/>
              <a:gd name="connsiteX3" fmla="*/ 7500 w 10000"/>
              <a:gd name="connsiteY3" fmla="*/ 165 h 10256"/>
              <a:gd name="connsiteX4" fmla="*/ 10000 w 10000"/>
              <a:gd name="connsiteY4" fmla="*/ 1257 h 10256"/>
              <a:gd name="connsiteX5" fmla="*/ 10000 w 10000"/>
              <a:gd name="connsiteY5" fmla="*/ 10000 h 10256"/>
              <a:gd name="connsiteX6" fmla="*/ 7518 w 10000"/>
              <a:gd name="connsiteY6" fmla="*/ 5560 h 10256"/>
              <a:gd name="connsiteX7" fmla="*/ 4991 w 10000"/>
              <a:gd name="connsiteY7" fmla="*/ 8047 h 10256"/>
              <a:gd name="connsiteX8" fmla="*/ 2491 w 10000"/>
              <a:gd name="connsiteY8" fmla="*/ 10256 h 10256"/>
              <a:gd name="connsiteX9" fmla="*/ 9 w 10000"/>
              <a:gd name="connsiteY9" fmla="*/ 9628 h 10256"/>
              <a:gd name="connsiteX10" fmla="*/ 0 w 10000"/>
              <a:gd name="connsiteY10" fmla="*/ 1257 h 10256"/>
              <a:gd name="connsiteX0" fmla="*/ 0 w 10000"/>
              <a:gd name="connsiteY0" fmla="*/ 1257 h 10256"/>
              <a:gd name="connsiteX1" fmla="*/ 2420 w 10000"/>
              <a:gd name="connsiteY1" fmla="*/ 5512 h 10256"/>
              <a:gd name="connsiteX2" fmla="*/ 4991 w 10000"/>
              <a:gd name="connsiteY2" fmla="*/ 4698 h 10256"/>
              <a:gd name="connsiteX3" fmla="*/ 7500 w 10000"/>
              <a:gd name="connsiteY3" fmla="*/ 165 h 10256"/>
              <a:gd name="connsiteX4" fmla="*/ 10000 w 10000"/>
              <a:gd name="connsiteY4" fmla="*/ 1257 h 10256"/>
              <a:gd name="connsiteX5" fmla="*/ 10000 w 10000"/>
              <a:gd name="connsiteY5" fmla="*/ 10000 h 10256"/>
              <a:gd name="connsiteX6" fmla="*/ 7518 w 10000"/>
              <a:gd name="connsiteY6" fmla="*/ 5560 h 10256"/>
              <a:gd name="connsiteX7" fmla="*/ 4991 w 10000"/>
              <a:gd name="connsiteY7" fmla="*/ 8047 h 10256"/>
              <a:gd name="connsiteX8" fmla="*/ 2491 w 10000"/>
              <a:gd name="connsiteY8" fmla="*/ 10256 h 10256"/>
              <a:gd name="connsiteX9" fmla="*/ 9 w 10000"/>
              <a:gd name="connsiteY9" fmla="*/ 9628 h 10256"/>
              <a:gd name="connsiteX10" fmla="*/ 0 w 10000"/>
              <a:gd name="connsiteY10" fmla="*/ 1257 h 10256"/>
              <a:gd name="connsiteX0" fmla="*/ 0 w 10000"/>
              <a:gd name="connsiteY0" fmla="*/ 1257 h 10321"/>
              <a:gd name="connsiteX1" fmla="*/ 2420 w 10000"/>
              <a:gd name="connsiteY1" fmla="*/ 5512 h 10321"/>
              <a:gd name="connsiteX2" fmla="*/ 4991 w 10000"/>
              <a:gd name="connsiteY2" fmla="*/ 4698 h 10321"/>
              <a:gd name="connsiteX3" fmla="*/ 7500 w 10000"/>
              <a:gd name="connsiteY3" fmla="*/ 165 h 10321"/>
              <a:gd name="connsiteX4" fmla="*/ 10000 w 10000"/>
              <a:gd name="connsiteY4" fmla="*/ 1257 h 10321"/>
              <a:gd name="connsiteX5" fmla="*/ 10000 w 10000"/>
              <a:gd name="connsiteY5" fmla="*/ 10000 h 10321"/>
              <a:gd name="connsiteX6" fmla="*/ 7518 w 10000"/>
              <a:gd name="connsiteY6" fmla="*/ 5560 h 10321"/>
              <a:gd name="connsiteX7" fmla="*/ 4991 w 10000"/>
              <a:gd name="connsiteY7" fmla="*/ 8047 h 10321"/>
              <a:gd name="connsiteX8" fmla="*/ 2491 w 10000"/>
              <a:gd name="connsiteY8" fmla="*/ 10256 h 10321"/>
              <a:gd name="connsiteX9" fmla="*/ 9 w 10000"/>
              <a:gd name="connsiteY9" fmla="*/ 9628 h 10321"/>
              <a:gd name="connsiteX10" fmla="*/ 0 w 10000"/>
              <a:gd name="connsiteY10" fmla="*/ 1257 h 10321"/>
              <a:gd name="connsiteX0" fmla="*/ 0 w 10000"/>
              <a:gd name="connsiteY0" fmla="*/ 1257 h 10321"/>
              <a:gd name="connsiteX1" fmla="*/ 2420 w 10000"/>
              <a:gd name="connsiteY1" fmla="*/ 6256 h 10321"/>
              <a:gd name="connsiteX2" fmla="*/ 4991 w 10000"/>
              <a:gd name="connsiteY2" fmla="*/ 4698 h 10321"/>
              <a:gd name="connsiteX3" fmla="*/ 7500 w 10000"/>
              <a:gd name="connsiteY3" fmla="*/ 165 h 10321"/>
              <a:gd name="connsiteX4" fmla="*/ 10000 w 10000"/>
              <a:gd name="connsiteY4" fmla="*/ 1257 h 10321"/>
              <a:gd name="connsiteX5" fmla="*/ 10000 w 10000"/>
              <a:gd name="connsiteY5" fmla="*/ 10000 h 10321"/>
              <a:gd name="connsiteX6" fmla="*/ 7518 w 10000"/>
              <a:gd name="connsiteY6" fmla="*/ 5560 h 10321"/>
              <a:gd name="connsiteX7" fmla="*/ 4991 w 10000"/>
              <a:gd name="connsiteY7" fmla="*/ 8047 h 10321"/>
              <a:gd name="connsiteX8" fmla="*/ 2491 w 10000"/>
              <a:gd name="connsiteY8" fmla="*/ 10256 h 10321"/>
              <a:gd name="connsiteX9" fmla="*/ 9 w 10000"/>
              <a:gd name="connsiteY9" fmla="*/ 9628 h 10321"/>
              <a:gd name="connsiteX10" fmla="*/ 0 w 10000"/>
              <a:gd name="connsiteY10" fmla="*/ 1257 h 10321"/>
              <a:gd name="connsiteX0" fmla="*/ 0 w 10000"/>
              <a:gd name="connsiteY0" fmla="*/ 1257 h 10321"/>
              <a:gd name="connsiteX1" fmla="*/ 2402 w 10000"/>
              <a:gd name="connsiteY1" fmla="*/ 5605 h 10321"/>
              <a:gd name="connsiteX2" fmla="*/ 4991 w 10000"/>
              <a:gd name="connsiteY2" fmla="*/ 4698 h 10321"/>
              <a:gd name="connsiteX3" fmla="*/ 7500 w 10000"/>
              <a:gd name="connsiteY3" fmla="*/ 165 h 10321"/>
              <a:gd name="connsiteX4" fmla="*/ 10000 w 10000"/>
              <a:gd name="connsiteY4" fmla="*/ 1257 h 10321"/>
              <a:gd name="connsiteX5" fmla="*/ 10000 w 10000"/>
              <a:gd name="connsiteY5" fmla="*/ 10000 h 10321"/>
              <a:gd name="connsiteX6" fmla="*/ 7518 w 10000"/>
              <a:gd name="connsiteY6" fmla="*/ 5560 h 10321"/>
              <a:gd name="connsiteX7" fmla="*/ 4991 w 10000"/>
              <a:gd name="connsiteY7" fmla="*/ 8047 h 10321"/>
              <a:gd name="connsiteX8" fmla="*/ 2491 w 10000"/>
              <a:gd name="connsiteY8" fmla="*/ 10256 h 10321"/>
              <a:gd name="connsiteX9" fmla="*/ 9 w 10000"/>
              <a:gd name="connsiteY9" fmla="*/ 9628 h 10321"/>
              <a:gd name="connsiteX10" fmla="*/ 0 w 10000"/>
              <a:gd name="connsiteY10" fmla="*/ 1257 h 10321"/>
              <a:gd name="connsiteX0" fmla="*/ 0 w 10000"/>
              <a:gd name="connsiteY0" fmla="*/ 1257 h 10321"/>
              <a:gd name="connsiteX1" fmla="*/ 2402 w 10000"/>
              <a:gd name="connsiteY1" fmla="*/ 5605 h 10321"/>
              <a:gd name="connsiteX2" fmla="*/ 4991 w 10000"/>
              <a:gd name="connsiteY2" fmla="*/ 4698 h 10321"/>
              <a:gd name="connsiteX3" fmla="*/ 7500 w 10000"/>
              <a:gd name="connsiteY3" fmla="*/ 165 h 10321"/>
              <a:gd name="connsiteX4" fmla="*/ 10000 w 10000"/>
              <a:gd name="connsiteY4" fmla="*/ 1257 h 10321"/>
              <a:gd name="connsiteX5" fmla="*/ 10000 w 10000"/>
              <a:gd name="connsiteY5" fmla="*/ 10000 h 10321"/>
              <a:gd name="connsiteX6" fmla="*/ 7518 w 10000"/>
              <a:gd name="connsiteY6" fmla="*/ 5932 h 10321"/>
              <a:gd name="connsiteX7" fmla="*/ 4991 w 10000"/>
              <a:gd name="connsiteY7" fmla="*/ 8047 h 10321"/>
              <a:gd name="connsiteX8" fmla="*/ 2491 w 10000"/>
              <a:gd name="connsiteY8" fmla="*/ 10256 h 10321"/>
              <a:gd name="connsiteX9" fmla="*/ 9 w 10000"/>
              <a:gd name="connsiteY9" fmla="*/ 9628 h 10321"/>
              <a:gd name="connsiteX10" fmla="*/ 0 w 10000"/>
              <a:gd name="connsiteY10" fmla="*/ 1257 h 10321"/>
              <a:gd name="connsiteX0" fmla="*/ 27 w 10027"/>
              <a:gd name="connsiteY0" fmla="*/ 1257 h 10302"/>
              <a:gd name="connsiteX1" fmla="*/ 2429 w 10027"/>
              <a:gd name="connsiteY1" fmla="*/ 5605 h 10302"/>
              <a:gd name="connsiteX2" fmla="*/ 5018 w 10027"/>
              <a:gd name="connsiteY2" fmla="*/ 4698 h 10302"/>
              <a:gd name="connsiteX3" fmla="*/ 7527 w 10027"/>
              <a:gd name="connsiteY3" fmla="*/ 165 h 10302"/>
              <a:gd name="connsiteX4" fmla="*/ 10027 w 10027"/>
              <a:gd name="connsiteY4" fmla="*/ 1257 h 10302"/>
              <a:gd name="connsiteX5" fmla="*/ 10027 w 10027"/>
              <a:gd name="connsiteY5" fmla="*/ 10000 h 10302"/>
              <a:gd name="connsiteX6" fmla="*/ 7545 w 10027"/>
              <a:gd name="connsiteY6" fmla="*/ 5932 h 10302"/>
              <a:gd name="connsiteX7" fmla="*/ 5018 w 10027"/>
              <a:gd name="connsiteY7" fmla="*/ 8047 h 10302"/>
              <a:gd name="connsiteX8" fmla="*/ 2518 w 10027"/>
              <a:gd name="connsiteY8" fmla="*/ 10256 h 10302"/>
              <a:gd name="connsiteX9" fmla="*/ 0 w 10027"/>
              <a:gd name="connsiteY9" fmla="*/ 9442 h 10302"/>
              <a:gd name="connsiteX10" fmla="*/ 27 w 10027"/>
              <a:gd name="connsiteY10" fmla="*/ 1257 h 10302"/>
              <a:gd name="connsiteX0" fmla="*/ 11 w 10011"/>
              <a:gd name="connsiteY0" fmla="*/ 1257 h 10310"/>
              <a:gd name="connsiteX1" fmla="*/ 2413 w 10011"/>
              <a:gd name="connsiteY1" fmla="*/ 5605 h 10310"/>
              <a:gd name="connsiteX2" fmla="*/ 5002 w 10011"/>
              <a:gd name="connsiteY2" fmla="*/ 4698 h 10310"/>
              <a:gd name="connsiteX3" fmla="*/ 7511 w 10011"/>
              <a:gd name="connsiteY3" fmla="*/ 165 h 10310"/>
              <a:gd name="connsiteX4" fmla="*/ 10011 w 10011"/>
              <a:gd name="connsiteY4" fmla="*/ 1257 h 10310"/>
              <a:gd name="connsiteX5" fmla="*/ 10011 w 10011"/>
              <a:gd name="connsiteY5" fmla="*/ 10000 h 10310"/>
              <a:gd name="connsiteX6" fmla="*/ 7529 w 10011"/>
              <a:gd name="connsiteY6" fmla="*/ 5932 h 10310"/>
              <a:gd name="connsiteX7" fmla="*/ 5002 w 10011"/>
              <a:gd name="connsiteY7" fmla="*/ 8047 h 10310"/>
              <a:gd name="connsiteX8" fmla="*/ 2502 w 10011"/>
              <a:gd name="connsiteY8" fmla="*/ 10256 h 10310"/>
              <a:gd name="connsiteX9" fmla="*/ 2 w 10011"/>
              <a:gd name="connsiteY9" fmla="*/ 9535 h 10310"/>
              <a:gd name="connsiteX10" fmla="*/ 11 w 10011"/>
              <a:gd name="connsiteY10" fmla="*/ 1257 h 10310"/>
              <a:gd name="connsiteX0" fmla="*/ 2 w 10011"/>
              <a:gd name="connsiteY0" fmla="*/ 978 h 10310"/>
              <a:gd name="connsiteX1" fmla="*/ 2413 w 10011"/>
              <a:gd name="connsiteY1" fmla="*/ 5605 h 10310"/>
              <a:gd name="connsiteX2" fmla="*/ 5002 w 10011"/>
              <a:gd name="connsiteY2" fmla="*/ 4698 h 10310"/>
              <a:gd name="connsiteX3" fmla="*/ 7511 w 10011"/>
              <a:gd name="connsiteY3" fmla="*/ 165 h 10310"/>
              <a:gd name="connsiteX4" fmla="*/ 10011 w 10011"/>
              <a:gd name="connsiteY4" fmla="*/ 1257 h 10310"/>
              <a:gd name="connsiteX5" fmla="*/ 10011 w 10011"/>
              <a:gd name="connsiteY5" fmla="*/ 10000 h 10310"/>
              <a:gd name="connsiteX6" fmla="*/ 7529 w 10011"/>
              <a:gd name="connsiteY6" fmla="*/ 5932 h 10310"/>
              <a:gd name="connsiteX7" fmla="*/ 5002 w 10011"/>
              <a:gd name="connsiteY7" fmla="*/ 8047 h 10310"/>
              <a:gd name="connsiteX8" fmla="*/ 2502 w 10011"/>
              <a:gd name="connsiteY8" fmla="*/ 10256 h 10310"/>
              <a:gd name="connsiteX9" fmla="*/ 2 w 10011"/>
              <a:gd name="connsiteY9" fmla="*/ 9535 h 10310"/>
              <a:gd name="connsiteX10" fmla="*/ 2 w 10011"/>
              <a:gd name="connsiteY10" fmla="*/ 978 h 1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11" h="10310">
                <a:moveTo>
                  <a:pt x="2" y="978"/>
                </a:moveTo>
                <a:cubicBezTo>
                  <a:pt x="2" y="1582"/>
                  <a:pt x="1580" y="4985"/>
                  <a:pt x="2413" y="5605"/>
                </a:cubicBezTo>
                <a:cubicBezTo>
                  <a:pt x="3246" y="6225"/>
                  <a:pt x="4152" y="5605"/>
                  <a:pt x="5002" y="4698"/>
                </a:cubicBezTo>
                <a:cubicBezTo>
                  <a:pt x="5852" y="3791"/>
                  <a:pt x="6676" y="739"/>
                  <a:pt x="7511" y="165"/>
                </a:cubicBezTo>
                <a:cubicBezTo>
                  <a:pt x="8346" y="-408"/>
                  <a:pt x="10011" y="655"/>
                  <a:pt x="10011" y="1257"/>
                </a:cubicBezTo>
                <a:lnTo>
                  <a:pt x="10011" y="10000"/>
                </a:lnTo>
                <a:cubicBezTo>
                  <a:pt x="10011" y="9396"/>
                  <a:pt x="8364" y="6258"/>
                  <a:pt x="7529" y="5932"/>
                </a:cubicBezTo>
                <a:cubicBezTo>
                  <a:pt x="6694" y="5606"/>
                  <a:pt x="5840" y="7326"/>
                  <a:pt x="5002" y="8047"/>
                </a:cubicBezTo>
                <a:cubicBezTo>
                  <a:pt x="4164" y="8768"/>
                  <a:pt x="3161" y="10070"/>
                  <a:pt x="2502" y="10256"/>
                </a:cubicBezTo>
                <a:cubicBezTo>
                  <a:pt x="2092" y="10442"/>
                  <a:pt x="2" y="10137"/>
                  <a:pt x="2" y="9535"/>
                </a:cubicBezTo>
                <a:cubicBezTo>
                  <a:pt x="-4" y="6776"/>
                  <a:pt x="8" y="3737"/>
                  <a:pt x="2" y="978"/>
                </a:cubicBezTo>
                <a:close/>
              </a:path>
            </a:pathLst>
          </a:custGeom>
          <a:solidFill>
            <a:srgbClr val="DBD4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1E9F7AB-72BF-4E5B-D4EC-7B558003D6B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7" y="490732"/>
            <a:ext cx="2448271" cy="245473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8B7D70C-4C69-6DA4-CCFF-D42821CB97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99264" y="159942"/>
            <a:ext cx="15985097" cy="646232"/>
          </a:xfrm>
          <a:prstGeom prst="rect">
            <a:avLst/>
          </a:prstGeom>
        </p:spPr>
      </p:pic>
      <p:pic>
        <p:nvPicPr>
          <p:cNvPr id="1026" name="Picture 2" descr="Fondation Méditerranéenne du Développement Durable «Djanatu al Arif»">
            <a:extLst>
              <a:ext uri="{FF2B5EF4-FFF2-40B4-BE49-F238E27FC236}">
                <a16:creationId xmlns:a16="http://schemas.microsoft.com/office/drawing/2014/main" id="{9E8CB9A8-A734-671A-FA4A-0591BAE8C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5526" y="601234"/>
            <a:ext cx="1214378" cy="2454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A33DB99-EA71-1D5A-A39D-21F3894B7072}"/>
              </a:ext>
            </a:extLst>
          </p:cNvPr>
          <p:cNvPicPr>
            <a:picLocks noChangeAspect="1"/>
          </p:cNvPicPr>
          <p:nvPr/>
        </p:nvPicPr>
        <p:blipFill>
          <a:blip r:embed="rId13">
            <a:biLevel thresh="25000"/>
          </a:blip>
          <a:stretch>
            <a:fillRect/>
          </a:stretch>
        </p:blipFill>
        <p:spPr>
          <a:xfrm>
            <a:off x="10057403" y="28228758"/>
            <a:ext cx="1180520" cy="11805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64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Comfortaa</vt:lpstr>
      <vt:lpstr>Times New Roman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MED MIDOU</cp:lastModifiedBy>
  <cp:revision>26</cp:revision>
  <dcterms:created xsi:type="dcterms:W3CDTF">2019-11-18T10:08:23Z</dcterms:created>
  <dcterms:modified xsi:type="dcterms:W3CDTF">2024-09-02T19:11:38Z</dcterms:modified>
</cp:coreProperties>
</file>